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60" r:id="rId1"/>
  </p:sldMasterIdLst>
  <p:notesMasterIdLst>
    <p:notesMasterId r:id="rId62"/>
  </p:notesMasterIdLst>
  <p:handoutMasterIdLst>
    <p:handoutMasterId r:id="rId63"/>
  </p:handoutMasterIdLst>
  <p:sldIdLst>
    <p:sldId id="256" r:id="rId2"/>
    <p:sldId id="259" r:id="rId3"/>
    <p:sldId id="257" r:id="rId4"/>
    <p:sldId id="258" r:id="rId5"/>
    <p:sldId id="261" r:id="rId6"/>
    <p:sldId id="318" r:id="rId7"/>
    <p:sldId id="285" r:id="rId8"/>
    <p:sldId id="312" r:id="rId9"/>
    <p:sldId id="266" r:id="rId10"/>
    <p:sldId id="283" r:id="rId11"/>
    <p:sldId id="267" r:id="rId12"/>
    <p:sldId id="319" r:id="rId13"/>
    <p:sldId id="268" r:id="rId14"/>
    <p:sldId id="320" r:id="rId15"/>
    <p:sldId id="301" r:id="rId16"/>
    <p:sldId id="269" r:id="rId17"/>
    <p:sldId id="315" r:id="rId18"/>
    <p:sldId id="276" r:id="rId19"/>
    <p:sldId id="286" r:id="rId20"/>
    <p:sldId id="316" r:id="rId21"/>
    <p:sldId id="317" r:id="rId22"/>
    <p:sldId id="321" r:id="rId23"/>
    <p:sldId id="271" r:id="rId24"/>
    <p:sldId id="323" r:id="rId25"/>
    <p:sldId id="324" r:id="rId26"/>
    <p:sldId id="322" r:id="rId27"/>
    <p:sldId id="272" r:id="rId28"/>
    <p:sldId id="326" r:id="rId29"/>
    <p:sldId id="273" r:id="rId30"/>
    <p:sldId id="302" r:id="rId31"/>
    <p:sldId id="327" r:id="rId32"/>
    <p:sldId id="289" r:id="rId33"/>
    <p:sldId id="290" r:id="rId34"/>
    <p:sldId id="329" r:id="rId35"/>
    <p:sldId id="328" r:id="rId36"/>
    <p:sldId id="288" r:id="rId37"/>
    <p:sldId id="277" r:id="rId38"/>
    <p:sldId id="330" r:id="rId39"/>
    <p:sldId id="291" r:id="rId40"/>
    <p:sldId id="279" r:id="rId41"/>
    <p:sldId id="331" r:id="rId42"/>
    <p:sldId id="332" r:id="rId43"/>
    <p:sldId id="278" r:id="rId44"/>
    <p:sldId id="333" r:id="rId45"/>
    <p:sldId id="280" r:id="rId46"/>
    <p:sldId id="293" r:id="rId47"/>
    <p:sldId id="334" r:id="rId48"/>
    <p:sldId id="294" r:id="rId49"/>
    <p:sldId id="296" r:id="rId50"/>
    <p:sldId id="335" r:id="rId51"/>
    <p:sldId id="292" r:id="rId52"/>
    <p:sldId id="336" r:id="rId53"/>
    <p:sldId id="297" r:id="rId54"/>
    <p:sldId id="281" r:id="rId55"/>
    <p:sldId id="282" r:id="rId56"/>
    <p:sldId id="337" r:id="rId57"/>
    <p:sldId id="284" r:id="rId58"/>
    <p:sldId id="338" r:id="rId59"/>
    <p:sldId id="314" r:id="rId60"/>
    <p:sldId id="313" r:id="rId61"/>
  </p:sldIdLst>
  <p:sldSz cx="9144000" cy="6858000" type="screen4x3"/>
  <p:notesSz cx="9944100" cy="6805613"/>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3" autoAdjust="0"/>
    <p:restoredTop sz="94609" autoAdjust="0"/>
  </p:normalViewPr>
  <p:slideViewPr>
    <p:cSldViewPr>
      <p:cViewPr varScale="1">
        <p:scale>
          <a:sx n="151" d="100"/>
          <a:sy n="151" d="100"/>
        </p:scale>
        <p:origin x="234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A38BCC0D-240E-5E7E-19FA-BED74E6E22AD}"/>
              </a:ext>
            </a:extLst>
          </p:cNvPr>
          <p:cNvSpPr>
            <a:spLocks noGrp="1"/>
          </p:cNvSpPr>
          <p:nvPr>
            <p:ph type="hdr" sz="quarter"/>
          </p:nvPr>
        </p:nvSpPr>
        <p:spPr>
          <a:xfrm>
            <a:off x="0" y="0"/>
            <a:ext cx="4310063" cy="339725"/>
          </a:xfrm>
          <a:prstGeom prst="rect">
            <a:avLst/>
          </a:prstGeom>
        </p:spPr>
        <p:txBody>
          <a:bodyPr vert="horz" lIns="91440" tIns="45720" rIns="91440" bIns="45720" rtlCol="0"/>
          <a:lstStyle>
            <a:lvl1pPr algn="l" eaLnBrk="1" hangingPunct="1">
              <a:defRPr sz="1200">
                <a:latin typeface="Arial" charset="0"/>
              </a:defRPr>
            </a:lvl1pPr>
          </a:lstStyle>
          <a:p>
            <a:pPr>
              <a:defRPr/>
            </a:pPr>
            <a:endParaRPr lang="nl-NL"/>
          </a:p>
        </p:txBody>
      </p:sp>
      <p:sp>
        <p:nvSpPr>
          <p:cNvPr id="3" name="Tijdelijke aanduiding voor datum 2">
            <a:extLst>
              <a:ext uri="{FF2B5EF4-FFF2-40B4-BE49-F238E27FC236}">
                <a16:creationId xmlns:a16="http://schemas.microsoft.com/office/drawing/2014/main" id="{A1E9FFC1-2A0E-C90E-3CDC-B4B38EC48E6B}"/>
              </a:ext>
            </a:extLst>
          </p:cNvPr>
          <p:cNvSpPr>
            <a:spLocks noGrp="1"/>
          </p:cNvSpPr>
          <p:nvPr>
            <p:ph type="dt" sz="quarter" idx="1"/>
          </p:nvPr>
        </p:nvSpPr>
        <p:spPr>
          <a:xfrm>
            <a:off x="5632450" y="0"/>
            <a:ext cx="4310063" cy="339725"/>
          </a:xfrm>
          <a:prstGeom prst="rect">
            <a:avLst/>
          </a:prstGeom>
        </p:spPr>
        <p:txBody>
          <a:bodyPr vert="horz" lIns="91440" tIns="45720" rIns="91440" bIns="45720" rtlCol="0"/>
          <a:lstStyle>
            <a:lvl1pPr algn="r" eaLnBrk="1" hangingPunct="1">
              <a:defRPr sz="1200">
                <a:latin typeface="Arial" charset="0"/>
              </a:defRPr>
            </a:lvl1pPr>
          </a:lstStyle>
          <a:p>
            <a:pPr>
              <a:defRPr/>
            </a:pPr>
            <a:fld id="{EC1265E5-8FDC-0F4A-8748-2AD9E17B0060}" type="datetimeFigureOut">
              <a:rPr lang="nl-NL"/>
              <a:pPr>
                <a:defRPr/>
              </a:pPr>
              <a:t>20-05-2024</a:t>
            </a:fld>
            <a:endParaRPr lang="nl-NL" dirty="0"/>
          </a:p>
        </p:txBody>
      </p:sp>
      <p:sp>
        <p:nvSpPr>
          <p:cNvPr id="4" name="Tijdelijke aanduiding voor voettekst 3">
            <a:extLst>
              <a:ext uri="{FF2B5EF4-FFF2-40B4-BE49-F238E27FC236}">
                <a16:creationId xmlns:a16="http://schemas.microsoft.com/office/drawing/2014/main" id="{93FE8BAC-84B1-0856-2730-297940C04CBD}"/>
              </a:ext>
            </a:extLst>
          </p:cNvPr>
          <p:cNvSpPr>
            <a:spLocks noGrp="1"/>
          </p:cNvSpPr>
          <p:nvPr>
            <p:ph type="ftr" sz="quarter" idx="2"/>
          </p:nvPr>
        </p:nvSpPr>
        <p:spPr>
          <a:xfrm>
            <a:off x="0" y="6464300"/>
            <a:ext cx="4310063" cy="339725"/>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nl-NL"/>
          </a:p>
        </p:txBody>
      </p:sp>
      <p:sp>
        <p:nvSpPr>
          <p:cNvPr id="5" name="Tijdelijke aanduiding voor dianummer 4">
            <a:extLst>
              <a:ext uri="{FF2B5EF4-FFF2-40B4-BE49-F238E27FC236}">
                <a16:creationId xmlns:a16="http://schemas.microsoft.com/office/drawing/2014/main" id="{009F70CA-BB6B-7DBF-F8F9-8962E3976CF2}"/>
              </a:ext>
            </a:extLst>
          </p:cNvPr>
          <p:cNvSpPr>
            <a:spLocks noGrp="1"/>
          </p:cNvSpPr>
          <p:nvPr>
            <p:ph type="sldNum" sz="quarter" idx="3"/>
          </p:nvPr>
        </p:nvSpPr>
        <p:spPr>
          <a:xfrm>
            <a:off x="5632450" y="6464300"/>
            <a:ext cx="4310063"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6935FC2-F1EB-8044-B9CB-77094C9C13FE}" type="slidenum">
              <a:rPr lang="nl-NL" altLang="nl-NL"/>
              <a:pPr/>
              <a:t>‹nr.›</a:t>
            </a:fld>
            <a:endParaRPr lang="nl-NL" altLang="nl-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7553DB3-CD6C-A681-D871-E9D90729E4FD}"/>
              </a:ext>
            </a:extLst>
          </p:cNvPr>
          <p:cNvSpPr>
            <a:spLocks noGrp="1" noChangeArrowheads="1"/>
          </p:cNvSpPr>
          <p:nvPr>
            <p:ph type="hdr" sz="quarter"/>
          </p:nvPr>
        </p:nvSpPr>
        <p:spPr bwMode="auto">
          <a:xfrm>
            <a:off x="0" y="0"/>
            <a:ext cx="431006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nl-NL" altLang="nl-NL"/>
          </a:p>
        </p:txBody>
      </p:sp>
      <p:sp>
        <p:nvSpPr>
          <p:cNvPr id="3075" name="Rectangle 3">
            <a:extLst>
              <a:ext uri="{FF2B5EF4-FFF2-40B4-BE49-F238E27FC236}">
                <a16:creationId xmlns:a16="http://schemas.microsoft.com/office/drawing/2014/main" id="{E28C0569-5102-7F7C-AACA-965836E1CB16}"/>
              </a:ext>
            </a:extLst>
          </p:cNvPr>
          <p:cNvSpPr>
            <a:spLocks noGrp="1" noChangeArrowheads="1"/>
          </p:cNvSpPr>
          <p:nvPr>
            <p:ph type="dt" idx="1"/>
          </p:nvPr>
        </p:nvSpPr>
        <p:spPr bwMode="auto">
          <a:xfrm>
            <a:off x="5632450" y="0"/>
            <a:ext cx="431006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nl-NL" altLang="nl-NL"/>
          </a:p>
        </p:txBody>
      </p:sp>
      <p:sp>
        <p:nvSpPr>
          <p:cNvPr id="2052" name="Rectangle 4">
            <a:extLst>
              <a:ext uri="{FF2B5EF4-FFF2-40B4-BE49-F238E27FC236}">
                <a16:creationId xmlns:a16="http://schemas.microsoft.com/office/drawing/2014/main" id="{F47C3B3E-AF83-B9C6-4186-971A54A4599D}"/>
              </a:ext>
            </a:extLst>
          </p:cNvPr>
          <p:cNvSpPr>
            <a:spLocks noRot="1" noChangeArrowheads="1" noTextEdit="1"/>
          </p:cNvSpPr>
          <p:nvPr>
            <p:ph type="sldImg" idx="2"/>
          </p:nvPr>
        </p:nvSpPr>
        <p:spPr bwMode="auto">
          <a:xfrm>
            <a:off x="3273425" y="511175"/>
            <a:ext cx="3400425" cy="25511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33B46757-B2B3-D0F4-D9D1-3158ABCB397F}"/>
              </a:ext>
            </a:extLst>
          </p:cNvPr>
          <p:cNvSpPr>
            <a:spLocks noGrp="1" noChangeArrowheads="1"/>
          </p:cNvSpPr>
          <p:nvPr>
            <p:ph type="body" sz="quarter" idx="3"/>
          </p:nvPr>
        </p:nvSpPr>
        <p:spPr bwMode="auto">
          <a:xfrm>
            <a:off x="995363" y="3232150"/>
            <a:ext cx="7953375" cy="306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noProof="0"/>
              <a:t>Klik om de opmaakprofielen van de modeltekst te bewerken</a:t>
            </a:r>
          </a:p>
          <a:p>
            <a:pPr lvl="1"/>
            <a:r>
              <a:rPr lang="nl-NL" altLang="nl-NL" noProof="0"/>
              <a:t>Tweede niveau</a:t>
            </a:r>
          </a:p>
          <a:p>
            <a:pPr lvl="2"/>
            <a:r>
              <a:rPr lang="nl-NL" altLang="nl-NL" noProof="0"/>
              <a:t>Derde niveau</a:t>
            </a:r>
          </a:p>
          <a:p>
            <a:pPr lvl="3"/>
            <a:r>
              <a:rPr lang="nl-NL" altLang="nl-NL" noProof="0"/>
              <a:t>Vierde niveau</a:t>
            </a:r>
          </a:p>
          <a:p>
            <a:pPr lvl="4"/>
            <a:r>
              <a:rPr lang="nl-NL" altLang="nl-NL" noProof="0"/>
              <a:t>Vijfde niveau</a:t>
            </a:r>
          </a:p>
        </p:txBody>
      </p:sp>
      <p:sp>
        <p:nvSpPr>
          <p:cNvPr id="3078" name="Rectangle 6">
            <a:extLst>
              <a:ext uri="{FF2B5EF4-FFF2-40B4-BE49-F238E27FC236}">
                <a16:creationId xmlns:a16="http://schemas.microsoft.com/office/drawing/2014/main" id="{5FD725B7-5542-C2AB-BEFF-2A0DFBBC5936}"/>
              </a:ext>
            </a:extLst>
          </p:cNvPr>
          <p:cNvSpPr>
            <a:spLocks noGrp="1" noChangeArrowheads="1"/>
          </p:cNvSpPr>
          <p:nvPr>
            <p:ph type="ftr" sz="quarter" idx="4"/>
          </p:nvPr>
        </p:nvSpPr>
        <p:spPr bwMode="auto">
          <a:xfrm>
            <a:off x="0" y="6464300"/>
            <a:ext cx="431006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nl-NL" altLang="nl-NL"/>
          </a:p>
        </p:txBody>
      </p:sp>
      <p:sp>
        <p:nvSpPr>
          <p:cNvPr id="3079" name="Rectangle 7">
            <a:extLst>
              <a:ext uri="{FF2B5EF4-FFF2-40B4-BE49-F238E27FC236}">
                <a16:creationId xmlns:a16="http://schemas.microsoft.com/office/drawing/2014/main" id="{425A4F9E-DEB5-D303-2F01-B0D288DD749D}"/>
              </a:ext>
            </a:extLst>
          </p:cNvPr>
          <p:cNvSpPr>
            <a:spLocks noGrp="1" noChangeArrowheads="1"/>
          </p:cNvSpPr>
          <p:nvPr>
            <p:ph type="sldNum" sz="quarter" idx="5"/>
          </p:nvPr>
        </p:nvSpPr>
        <p:spPr bwMode="auto">
          <a:xfrm>
            <a:off x="5632450" y="6464300"/>
            <a:ext cx="431006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2140E828-4688-2046-B68E-6DCF75E85410}" type="slidenum">
              <a:rPr lang="nl-NL" altLang="nl-NL"/>
              <a:pPr/>
              <a:t>‹nr.›</a:t>
            </a:fld>
            <a:endParaRPr lang="nl-NL"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jdelijke aanduiding voor dia-afbeelding 1">
            <a:extLst>
              <a:ext uri="{FF2B5EF4-FFF2-40B4-BE49-F238E27FC236}">
                <a16:creationId xmlns:a16="http://schemas.microsoft.com/office/drawing/2014/main" id="{FFA53266-69F8-217A-3016-17ACBCCFE1B0}"/>
              </a:ext>
            </a:extLst>
          </p:cNvPr>
          <p:cNvSpPr>
            <a:spLocks noGrp="1" noRot="1" noChangeAspect="1" noTextEdit="1"/>
          </p:cNvSpPr>
          <p:nvPr>
            <p:ph type="sldImg"/>
          </p:nvPr>
        </p:nvSpPr>
        <p:spPr>
          <a:ln/>
        </p:spPr>
      </p:sp>
      <p:sp>
        <p:nvSpPr>
          <p:cNvPr id="5123" name="Tijdelijke aanduiding voor notities 2">
            <a:extLst>
              <a:ext uri="{FF2B5EF4-FFF2-40B4-BE49-F238E27FC236}">
                <a16:creationId xmlns:a16="http://schemas.microsoft.com/office/drawing/2014/main" id="{81061C35-C740-7C98-F72F-6C742B9AE93F}"/>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5124" name="Tijdelijke aanduiding voor dianummer 3">
            <a:extLst>
              <a:ext uri="{FF2B5EF4-FFF2-40B4-BE49-F238E27FC236}">
                <a16:creationId xmlns:a16="http://schemas.microsoft.com/office/drawing/2014/main" id="{D458F0DE-99C4-6622-6F92-D399E0A4E854}"/>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5354A2-BD97-B446-8339-2C203A703BE8}" type="slidenum">
              <a:rPr lang="nl-NL" altLang="nl-NL"/>
              <a:pPr>
                <a:spcBef>
                  <a:spcPct val="0"/>
                </a:spcBef>
              </a:pPr>
              <a:t>1</a:t>
            </a:fld>
            <a:endParaRPr lang="nl-NL" alt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jdelijke aanduiding voor dia-afbeelding 1">
            <a:extLst>
              <a:ext uri="{FF2B5EF4-FFF2-40B4-BE49-F238E27FC236}">
                <a16:creationId xmlns:a16="http://schemas.microsoft.com/office/drawing/2014/main" id="{F28DB6A4-2361-B7F0-131D-221FDFEFA909}"/>
              </a:ext>
            </a:extLst>
          </p:cNvPr>
          <p:cNvSpPr>
            <a:spLocks noGrp="1" noRot="1" noChangeAspect="1" noTextEdit="1"/>
          </p:cNvSpPr>
          <p:nvPr>
            <p:ph type="sldImg"/>
          </p:nvPr>
        </p:nvSpPr>
        <p:spPr>
          <a:ln/>
        </p:spPr>
      </p:sp>
      <p:sp>
        <p:nvSpPr>
          <p:cNvPr id="23555" name="Tijdelijke aanduiding voor notities 2">
            <a:extLst>
              <a:ext uri="{FF2B5EF4-FFF2-40B4-BE49-F238E27FC236}">
                <a16:creationId xmlns:a16="http://schemas.microsoft.com/office/drawing/2014/main" id="{29274D01-D2FD-9019-4DFC-FDDF1FF0B259}"/>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23556" name="Tijdelijke aanduiding voor dianummer 3">
            <a:extLst>
              <a:ext uri="{FF2B5EF4-FFF2-40B4-BE49-F238E27FC236}">
                <a16:creationId xmlns:a16="http://schemas.microsoft.com/office/drawing/2014/main" id="{B5398D12-6656-7362-0169-E81922DB8CB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1A70059-000C-264A-83DE-6213C7D4CF81}" type="slidenum">
              <a:rPr lang="nl-NL" altLang="nl-NL"/>
              <a:pPr>
                <a:spcBef>
                  <a:spcPct val="0"/>
                </a:spcBef>
              </a:pPr>
              <a:t>10</a:t>
            </a:fld>
            <a:endParaRPr lang="nl-NL" alt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jdelijke aanduiding voor dia-afbeelding 1">
            <a:extLst>
              <a:ext uri="{FF2B5EF4-FFF2-40B4-BE49-F238E27FC236}">
                <a16:creationId xmlns:a16="http://schemas.microsoft.com/office/drawing/2014/main" id="{FFE91F00-1F40-811C-D810-B6C83DD33878}"/>
              </a:ext>
            </a:extLst>
          </p:cNvPr>
          <p:cNvSpPr>
            <a:spLocks noGrp="1" noRot="1" noChangeAspect="1" noTextEdit="1"/>
          </p:cNvSpPr>
          <p:nvPr>
            <p:ph type="sldImg"/>
          </p:nvPr>
        </p:nvSpPr>
        <p:spPr>
          <a:ln/>
        </p:spPr>
      </p:sp>
      <p:sp>
        <p:nvSpPr>
          <p:cNvPr id="25603" name="Tijdelijke aanduiding voor notities 2">
            <a:extLst>
              <a:ext uri="{FF2B5EF4-FFF2-40B4-BE49-F238E27FC236}">
                <a16:creationId xmlns:a16="http://schemas.microsoft.com/office/drawing/2014/main" id="{0E858FE3-FA68-6E04-7FD1-F8AE14EB2C2B}"/>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25604" name="Tijdelijke aanduiding voor dianummer 3">
            <a:extLst>
              <a:ext uri="{FF2B5EF4-FFF2-40B4-BE49-F238E27FC236}">
                <a16:creationId xmlns:a16="http://schemas.microsoft.com/office/drawing/2014/main" id="{D22E0E6E-A2B9-2801-E8A9-BE34D198BE1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1CFE42-EA06-F243-99F9-4B9A54BBFDE7}" type="slidenum">
              <a:rPr lang="nl-NL" altLang="nl-NL"/>
              <a:pPr>
                <a:spcBef>
                  <a:spcPct val="0"/>
                </a:spcBef>
              </a:pPr>
              <a:t>11</a:t>
            </a:fld>
            <a:endParaRPr lang="nl-NL" alt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a:extLst>
              <a:ext uri="{FF2B5EF4-FFF2-40B4-BE49-F238E27FC236}">
                <a16:creationId xmlns:a16="http://schemas.microsoft.com/office/drawing/2014/main" id="{CF68F458-B821-4487-C809-E18792EF636B}"/>
              </a:ext>
            </a:extLst>
          </p:cNvPr>
          <p:cNvSpPr>
            <a:spLocks noGrp="1" noRot="1" noChangeAspect="1" noTextEdit="1"/>
          </p:cNvSpPr>
          <p:nvPr>
            <p:ph type="sldImg"/>
          </p:nvPr>
        </p:nvSpPr>
        <p:spPr>
          <a:ln/>
        </p:spPr>
      </p:sp>
      <p:sp>
        <p:nvSpPr>
          <p:cNvPr id="27651" name="Tijdelijke aanduiding voor notities 2">
            <a:extLst>
              <a:ext uri="{FF2B5EF4-FFF2-40B4-BE49-F238E27FC236}">
                <a16:creationId xmlns:a16="http://schemas.microsoft.com/office/drawing/2014/main" id="{82673C78-C56A-B912-54C8-78D1D1D0EFDA}"/>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27652" name="Tijdelijke aanduiding voor dianummer 3">
            <a:extLst>
              <a:ext uri="{FF2B5EF4-FFF2-40B4-BE49-F238E27FC236}">
                <a16:creationId xmlns:a16="http://schemas.microsoft.com/office/drawing/2014/main" id="{7D8837D2-4E9B-A6D9-41E8-DF0500183FA3}"/>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CA3723-7034-2243-941A-91488DF7C0DC}" type="slidenum">
              <a:rPr lang="nl-NL" altLang="nl-NL"/>
              <a:pPr>
                <a:spcBef>
                  <a:spcPct val="0"/>
                </a:spcBef>
              </a:pPr>
              <a:t>12</a:t>
            </a:fld>
            <a:endParaRPr lang="nl-NL" alt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jdelijke aanduiding voor dia-afbeelding 1">
            <a:extLst>
              <a:ext uri="{FF2B5EF4-FFF2-40B4-BE49-F238E27FC236}">
                <a16:creationId xmlns:a16="http://schemas.microsoft.com/office/drawing/2014/main" id="{77FA96C5-8EDC-BC78-A693-DB62E5C28342}"/>
              </a:ext>
            </a:extLst>
          </p:cNvPr>
          <p:cNvSpPr>
            <a:spLocks noGrp="1" noRot="1" noChangeAspect="1" noTextEdit="1"/>
          </p:cNvSpPr>
          <p:nvPr>
            <p:ph type="sldImg"/>
          </p:nvPr>
        </p:nvSpPr>
        <p:spPr>
          <a:ln/>
        </p:spPr>
      </p:sp>
      <p:sp>
        <p:nvSpPr>
          <p:cNvPr id="29699" name="Tijdelijke aanduiding voor notities 2">
            <a:extLst>
              <a:ext uri="{FF2B5EF4-FFF2-40B4-BE49-F238E27FC236}">
                <a16:creationId xmlns:a16="http://schemas.microsoft.com/office/drawing/2014/main" id="{A2CB92BB-2A9A-F680-BEA0-C45DA487CB5B}"/>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29700" name="Tijdelijke aanduiding voor dianummer 3">
            <a:extLst>
              <a:ext uri="{FF2B5EF4-FFF2-40B4-BE49-F238E27FC236}">
                <a16:creationId xmlns:a16="http://schemas.microsoft.com/office/drawing/2014/main" id="{36BEA1C2-D51E-F2C4-7EF8-686B4E35887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EE419F-A6AD-9440-A3F2-79B4992E9769}" type="slidenum">
              <a:rPr lang="nl-NL" altLang="nl-NL"/>
              <a:pPr>
                <a:spcBef>
                  <a:spcPct val="0"/>
                </a:spcBef>
              </a:pPr>
              <a:t>13</a:t>
            </a:fld>
            <a:endParaRPr lang="nl-NL" alt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jdelijke aanduiding voor dia-afbeelding 1">
            <a:extLst>
              <a:ext uri="{FF2B5EF4-FFF2-40B4-BE49-F238E27FC236}">
                <a16:creationId xmlns:a16="http://schemas.microsoft.com/office/drawing/2014/main" id="{091D84BF-BEDF-61BA-F0BD-F4227DFBC91F}"/>
              </a:ext>
            </a:extLst>
          </p:cNvPr>
          <p:cNvSpPr>
            <a:spLocks noGrp="1" noRot="1" noChangeAspect="1" noTextEdit="1"/>
          </p:cNvSpPr>
          <p:nvPr>
            <p:ph type="sldImg"/>
          </p:nvPr>
        </p:nvSpPr>
        <p:spPr>
          <a:ln/>
        </p:spPr>
      </p:sp>
      <p:sp>
        <p:nvSpPr>
          <p:cNvPr id="31747" name="Tijdelijke aanduiding voor notities 2">
            <a:extLst>
              <a:ext uri="{FF2B5EF4-FFF2-40B4-BE49-F238E27FC236}">
                <a16:creationId xmlns:a16="http://schemas.microsoft.com/office/drawing/2014/main" id="{EA908D82-5DE3-9E82-499A-36A72D5B483A}"/>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31748" name="Tijdelijke aanduiding voor dianummer 3">
            <a:extLst>
              <a:ext uri="{FF2B5EF4-FFF2-40B4-BE49-F238E27FC236}">
                <a16:creationId xmlns:a16="http://schemas.microsoft.com/office/drawing/2014/main" id="{9B1BE18C-A357-682D-2A57-49AFE7C7D2A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68B478-1B5B-2B4B-BABE-7BDC8C32BF33}" type="slidenum">
              <a:rPr lang="nl-NL" altLang="nl-NL"/>
              <a:pPr>
                <a:spcBef>
                  <a:spcPct val="0"/>
                </a:spcBef>
              </a:pPr>
              <a:t>14</a:t>
            </a:fld>
            <a:endParaRPr lang="nl-NL" alt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a:extLst>
              <a:ext uri="{FF2B5EF4-FFF2-40B4-BE49-F238E27FC236}">
                <a16:creationId xmlns:a16="http://schemas.microsoft.com/office/drawing/2014/main" id="{AB14A267-E74D-D95C-BB83-2BCA651AB52B}"/>
              </a:ext>
            </a:extLst>
          </p:cNvPr>
          <p:cNvSpPr>
            <a:spLocks noGrp="1" noRot="1" noChangeAspect="1" noTextEdit="1"/>
          </p:cNvSpPr>
          <p:nvPr>
            <p:ph type="sldImg"/>
          </p:nvPr>
        </p:nvSpPr>
        <p:spPr>
          <a:ln/>
        </p:spPr>
      </p:sp>
      <p:sp>
        <p:nvSpPr>
          <p:cNvPr id="33795" name="Tijdelijke aanduiding voor notities 2">
            <a:extLst>
              <a:ext uri="{FF2B5EF4-FFF2-40B4-BE49-F238E27FC236}">
                <a16:creationId xmlns:a16="http://schemas.microsoft.com/office/drawing/2014/main" id="{A1AF3DA5-856E-376A-7228-4F99F9E9ABE1}"/>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33796" name="Tijdelijke aanduiding voor dianummer 3">
            <a:extLst>
              <a:ext uri="{FF2B5EF4-FFF2-40B4-BE49-F238E27FC236}">
                <a16:creationId xmlns:a16="http://schemas.microsoft.com/office/drawing/2014/main" id="{FFE448AC-9AC8-C845-D1CF-6F90AF0D7BC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AB3E76-B2B2-684E-A496-8226FF6ACED5}" type="slidenum">
              <a:rPr lang="nl-NL" altLang="nl-NL"/>
              <a:pPr>
                <a:spcBef>
                  <a:spcPct val="0"/>
                </a:spcBef>
              </a:pPr>
              <a:t>15</a:t>
            </a:fld>
            <a:endParaRPr lang="nl-NL" alt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jdelijke aanduiding voor dia-afbeelding 1">
            <a:extLst>
              <a:ext uri="{FF2B5EF4-FFF2-40B4-BE49-F238E27FC236}">
                <a16:creationId xmlns:a16="http://schemas.microsoft.com/office/drawing/2014/main" id="{15774CAF-B693-DB26-BD52-D696B501AA64}"/>
              </a:ext>
            </a:extLst>
          </p:cNvPr>
          <p:cNvSpPr>
            <a:spLocks noGrp="1" noRot="1" noChangeAspect="1" noTextEdit="1"/>
          </p:cNvSpPr>
          <p:nvPr>
            <p:ph type="sldImg"/>
          </p:nvPr>
        </p:nvSpPr>
        <p:spPr>
          <a:ln/>
        </p:spPr>
      </p:sp>
      <p:sp>
        <p:nvSpPr>
          <p:cNvPr id="35843" name="Tijdelijke aanduiding voor notities 2">
            <a:extLst>
              <a:ext uri="{FF2B5EF4-FFF2-40B4-BE49-F238E27FC236}">
                <a16:creationId xmlns:a16="http://schemas.microsoft.com/office/drawing/2014/main" id="{80162BF8-74A5-8BC2-21B1-C9F6EC5B85A2}"/>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35844" name="Tijdelijke aanduiding voor dianummer 3">
            <a:extLst>
              <a:ext uri="{FF2B5EF4-FFF2-40B4-BE49-F238E27FC236}">
                <a16:creationId xmlns:a16="http://schemas.microsoft.com/office/drawing/2014/main" id="{8FBBB2D6-0DB7-6D28-1B51-6141D4198E1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65D7FCC-B936-FF48-90F3-9E08C375EA39}" type="slidenum">
              <a:rPr lang="nl-NL" altLang="nl-NL"/>
              <a:pPr>
                <a:spcBef>
                  <a:spcPct val="0"/>
                </a:spcBef>
              </a:pPr>
              <a:t>16</a:t>
            </a:fld>
            <a:endParaRPr lang="nl-NL" alt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jdelijke aanduiding voor dia-afbeelding 1">
            <a:extLst>
              <a:ext uri="{FF2B5EF4-FFF2-40B4-BE49-F238E27FC236}">
                <a16:creationId xmlns:a16="http://schemas.microsoft.com/office/drawing/2014/main" id="{A6AABFA2-F394-8D15-AC6E-D66BA06F22AE}"/>
              </a:ext>
            </a:extLst>
          </p:cNvPr>
          <p:cNvSpPr>
            <a:spLocks noGrp="1" noRot="1" noChangeAspect="1" noTextEdit="1"/>
          </p:cNvSpPr>
          <p:nvPr>
            <p:ph type="sldImg"/>
          </p:nvPr>
        </p:nvSpPr>
        <p:spPr>
          <a:ln/>
        </p:spPr>
      </p:sp>
      <p:sp>
        <p:nvSpPr>
          <p:cNvPr id="37891" name="Tijdelijke aanduiding voor notities 2">
            <a:extLst>
              <a:ext uri="{FF2B5EF4-FFF2-40B4-BE49-F238E27FC236}">
                <a16:creationId xmlns:a16="http://schemas.microsoft.com/office/drawing/2014/main" id="{ED36E794-96C6-C79F-628A-7D1562ED83C2}"/>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37892" name="Tijdelijke aanduiding voor dianummer 3">
            <a:extLst>
              <a:ext uri="{FF2B5EF4-FFF2-40B4-BE49-F238E27FC236}">
                <a16:creationId xmlns:a16="http://schemas.microsoft.com/office/drawing/2014/main" id="{70C539A0-7494-1792-E528-8429D219DF87}"/>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5D7A50-373E-7642-8E8B-A975ABFA108C}" type="slidenum">
              <a:rPr lang="nl-NL" altLang="nl-NL"/>
              <a:pPr>
                <a:spcBef>
                  <a:spcPct val="0"/>
                </a:spcBef>
              </a:pPr>
              <a:t>17</a:t>
            </a:fld>
            <a:endParaRPr lang="nl-NL" alt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jdelijke aanduiding voor dia-afbeelding 1">
            <a:extLst>
              <a:ext uri="{FF2B5EF4-FFF2-40B4-BE49-F238E27FC236}">
                <a16:creationId xmlns:a16="http://schemas.microsoft.com/office/drawing/2014/main" id="{EA9FBC07-19E3-4758-E079-8142D6FC7854}"/>
              </a:ext>
            </a:extLst>
          </p:cNvPr>
          <p:cNvSpPr>
            <a:spLocks noGrp="1" noRot="1" noChangeAspect="1" noTextEdit="1"/>
          </p:cNvSpPr>
          <p:nvPr>
            <p:ph type="sldImg"/>
          </p:nvPr>
        </p:nvSpPr>
        <p:spPr>
          <a:ln/>
        </p:spPr>
      </p:sp>
      <p:sp>
        <p:nvSpPr>
          <p:cNvPr id="39939" name="Tijdelijke aanduiding voor notities 2">
            <a:extLst>
              <a:ext uri="{FF2B5EF4-FFF2-40B4-BE49-F238E27FC236}">
                <a16:creationId xmlns:a16="http://schemas.microsoft.com/office/drawing/2014/main" id="{413E5582-AA0D-875C-66B7-3C277786D70F}"/>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39940" name="Tijdelijke aanduiding voor dianummer 3">
            <a:extLst>
              <a:ext uri="{FF2B5EF4-FFF2-40B4-BE49-F238E27FC236}">
                <a16:creationId xmlns:a16="http://schemas.microsoft.com/office/drawing/2014/main" id="{631BDC6B-6973-0C86-A75A-09E263860D5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98F891-D920-4E41-A958-E3C1686CA9C2}" type="slidenum">
              <a:rPr lang="nl-NL" altLang="nl-NL"/>
              <a:pPr>
                <a:spcBef>
                  <a:spcPct val="0"/>
                </a:spcBef>
              </a:pPr>
              <a:t>18</a:t>
            </a:fld>
            <a:endParaRPr lang="nl-NL" alt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jdelijke aanduiding voor dia-afbeelding 1">
            <a:extLst>
              <a:ext uri="{FF2B5EF4-FFF2-40B4-BE49-F238E27FC236}">
                <a16:creationId xmlns:a16="http://schemas.microsoft.com/office/drawing/2014/main" id="{1AE17E9E-D18D-AC41-CC51-CFDABB4C84F4}"/>
              </a:ext>
            </a:extLst>
          </p:cNvPr>
          <p:cNvSpPr>
            <a:spLocks noGrp="1" noRot="1" noChangeAspect="1" noTextEdit="1"/>
          </p:cNvSpPr>
          <p:nvPr>
            <p:ph type="sldImg"/>
          </p:nvPr>
        </p:nvSpPr>
        <p:spPr>
          <a:ln/>
        </p:spPr>
      </p:sp>
      <p:sp>
        <p:nvSpPr>
          <p:cNvPr id="41987" name="Tijdelijke aanduiding voor notities 2">
            <a:extLst>
              <a:ext uri="{FF2B5EF4-FFF2-40B4-BE49-F238E27FC236}">
                <a16:creationId xmlns:a16="http://schemas.microsoft.com/office/drawing/2014/main" id="{6472CFEE-DA4B-688A-C8E1-82312437D428}"/>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41988" name="Tijdelijke aanduiding voor dianummer 3">
            <a:extLst>
              <a:ext uri="{FF2B5EF4-FFF2-40B4-BE49-F238E27FC236}">
                <a16:creationId xmlns:a16="http://schemas.microsoft.com/office/drawing/2014/main" id="{F0654760-6D08-CD94-FCD0-EA242F7F481C}"/>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72F51E-5083-0C47-B5B3-B09E857DA63B}" type="slidenum">
              <a:rPr lang="nl-NL" altLang="nl-NL"/>
              <a:pPr>
                <a:spcBef>
                  <a:spcPct val="0"/>
                </a:spcBef>
              </a:pPr>
              <a:t>19</a:t>
            </a:fld>
            <a:endParaRPr lang="nl-NL" alt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jdelijke aanduiding voor dia-afbeelding 1">
            <a:extLst>
              <a:ext uri="{FF2B5EF4-FFF2-40B4-BE49-F238E27FC236}">
                <a16:creationId xmlns:a16="http://schemas.microsoft.com/office/drawing/2014/main" id="{CF732B93-F52C-215F-27AD-D8CCC46CA4E5}"/>
              </a:ext>
            </a:extLst>
          </p:cNvPr>
          <p:cNvSpPr>
            <a:spLocks noGrp="1" noRot="1" noChangeAspect="1" noTextEdit="1"/>
          </p:cNvSpPr>
          <p:nvPr>
            <p:ph type="sldImg"/>
          </p:nvPr>
        </p:nvSpPr>
        <p:spPr>
          <a:ln/>
        </p:spPr>
      </p:sp>
      <p:sp>
        <p:nvSpPr>
          <p:cNvPr id="7171" name="Tijdelijke aanduiding voor notities 2">
            <a:extLst>
              <a:ext uri="{FF2B5EF4-FFF2-40B4-BE49-F238E27FC236}">
                <a16:creationId xmlns:a16="http://schemas.microsoft.com/office/drawing/2014/main" id="{93B3D5C8-D8C4-0F56-C073-AA471E64F387}"/>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7172" name="Tijdelijke aanduiding voor dianummer 3">
            <a:extLst>
              <a:ext uri="{FF2B5EF4-FFF2-40B4-BE49-F238E27FC236}">
                <a16:creationId xmlns:a16="http://schemas.microsoft.com/office/drawing/2014/main" id="{5DB0C215-0856-2AE2-76F6-4F9922275954}"/>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4B0A229-934A-3E47-B3E2-D15D85E50277}" type="slidenum">
              <a:rPr lang="nl-NL" altLang="nl-NL"/>
              <a:pPr>
                <a:spcBef>
                  <a:spcPct val="0"/>
                </a:spcBef>
              </a:pPr>
              <a:t>2</a:t>
            </a:fld>
            <a:endParaRPr lang="nl-NL" altLang="nl-N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jdelijke aanduiding voor dia-afbeelding 1">
            <a:extLst>
              <a:ext uri="{FF2B5EF4-FFF2-40B4-BE49-F238E27FC236}">
                <a16:creationId xmlns:a16="http://schemas.microsoft.com/office/drawing/2014/main" id="{BDA74476-E360-C979-EA4E-04A477D46A2C}"/>
              </a:ext>
            </a:extLst>
          </p:cNvPr>
          <p:cNvSpPr>
            <a:spLocks noGrp="1" noRot="1" noChangeAspect="1" noTextEdit="1"/>
          </p:cNvSpPr>
          <p:nvPr>
            <p:ph type="sldImg"/>
          </p:nvPr>
        </p:nvSpPr>
        <p:spPr>
          <a:ln/>
        </p:spPr>
      </p:sp>
      <p:sp>
        <p:nvSpPr>
          <p:cNvPr id="44035" name="Tijdelijke aanduiding voor notities 2">
            <a:extLst>
              <a:ext uri="{FF2B5EF4-FFF2-40B4-BE49-F238E27FC236}">
                <a16:creationId xmlns:a16="http://schemas.microsoft.com/office/drawing/2014/main" id="{ABCF48A4-7E37-D0E8-D98B-69255EF57FD7}"/>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44036" name="Tijdelijke aanduiding voor dianummer 3">
            <a:extLst>
              <a:ext uri="{FF2B5EF4-FFF2-40B4-BE49-F238E27FC236}">
                <a16:creationId xmlns:a16="http://schemas.microsoft.com/office/drawing/2014/main" id="{8B0C8BA4-D996-6351-BD5E-89040505D854}"/>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4F6616-D561-EA40-9164-A0948131923D}" type="slidenum">
              <a:rPr lang="nl-NL" altLang="nl-NL"/>
              <a:pPr>
                <a:spcBef>
                  <a:spcPct val="0"/>
                </a:spcBef>
              </a:pPr>
              <a:t>20</a:t>
            </a:fld>
            <a:endParaRPr lang="nl-NL" altLang="nl-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jdelijke aanduiding voor dia-afbeelding 1">
            <a:extLst>
              <a:ext uri="{FF2B5EF4-FFF2-40B4-BE49-F238E27FC236}">
                <a16:creationId xmlns:a16="http://schemas.microsoft.com/office/drawing/2014/main" id="{FDFC10DC-6A7B-6BF2-1BDB-EDC5D0F35E4D}"/>
              </a:ext>
            </a:extLst>
          </p:cNvPr>
          <p:cNvSpPr>
            <a:spLocks noGrp="1" noRot="1" noChangeAspect="1" noTextEdit="1"/>
          </p:cNvSpPr>
          <p:nvPr>
            <p:ph type="sldImg"/>
          </p:nvPr>
        </p:nvSpPr>
        <p:spPr>
          <a:ln/>
        </p:spPr>
      </p:sp>
      <p:sp>
        <p:nvSpPr>
          <p:cNvPr id="46083" name="Tijdelijke aanduiding voor notities 2">
            <a:extLst>
              <a:ext uri="{FF2B5EF4-FFF2-40B4-BE49-F238E27FC236}">
                <a16:creationId xmlns:a16="http://schemas.microsoft.com/office/drawing/2014/main" id="{5546E6D2-F5C6-B03A-A4EA-4BE854F18AAC}"/>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46084" name="Tijdelijke aanduiding voor dianummer 3">
            <a:extLst>
              <a:ext uri="{FF2B5EF4-FFF2-40B4-BE49-F238E27FC236}">
                <a16:creationId xmlns:a16="http://schemas.microsoft.com/office/drawing/2014/main" id="{39D70122-AC0C-E9A1-25C9-2D21B466008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A19417-A350-134E-9E93-6A0AD890BAAC}" type="slidenum">
              <a:rPr lang="nl-NL" altLang="nl-NL"/>
              <a:pPr>
                <a:spcBef>
                  <a:spcPct val="0"/>
                </a:spcBef>
              </a:pPr>
              <a:t>21</a:t>
            </a:fld>
            <a:endParaRPr lang="nl-NL" altLang="nl-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jdelijke aanduiding voor dia-afbeelding 1">
            <a:extLst>
              <a:ext uri="{FF2B5EF4-FFF2-40B4-BE49-F238E27FC236}">
                <a16:creationId xmlns:a16="http://schemas.microsoft.com/office/drawing/2014/main" id="{84E570AE-E551-9598-300A-52FB86E570F8}"/>
              </a:ext>
            </a:extLst>
          </p:cNvPr>
          <p:cNvSpPr>
            <a:spLocks noGrp="1" noRot="1" noChangeAspect="1" noTextEdit="1"/>
          </p:cNvSpPr>
          <p:nvPr>
            <p:ph type="sldImg"/>
          </p:nvPr>
        </p:nvSpPr>
        <p:spPr>
          <a:ln/>
        </p:spPr>
      </p:sp>
      <p:sp>
        <p:nvSpPr>
          <p:cNvPr id="48131" name="Tijdelijke aanduiding voor notities 2">
            <a:extLst>
              <a:ext uri="{FF2B5EF4-FFF2-40B4-BE49-F238E27FC236}">
                <a16:creationId xmlns:a16="http://schemas.microsoft.com/office/drawing/2014/main" id="{8EC3C973-108D-BDB9-3E32-413BD6E9B9FD}"/>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48132" name="Tijdelijke aanduiding voor dianummer 3">
            <a:extLst>
              <a:ext uri="{FF2B5EF4-FFF2-40B4-BE49-F238E27FC236}">
                <a16:creationId xmlns:a16="http://schemas.microsoft.com/office/drawing/2014/main" id="{C302A009-2CC5-1C81-1E05-B7B203DE49A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8A199B2-476C-394F-ABC7-353E02F7C937}" type="slidenum">
              <a:rPr lang="nl-NL" altLang="nl-NL"/>
              <a:pPr>
                <a:spcBef>
                  <a:spcPct val="0"/>
                </a:spcBef>
              </a:pPr>
              <a:t>22</a:t>
            </a:fld>
            <a:endParaRPr lang="nl-NL" altLang="nl-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jdelijke aanduiding voor dia-afbeelding 1">
            <a:extLst>
              <a:ext uri="{FF2B5EF4-FFF2-40B4-BE49-F238E27FC236}">
                <a16:creationId xmlns:a16="http://schemas.microsoft.com/office/drawing/2014/main" id="{26CA8850-2AB4-C867-D859-CDEEF1903193}"/>
              </a:ext>
            </a:extLst>
          </p:cNvPr>
          <p:cNvSpPr>
            <a:spLocks noGrp="1" noRot="1" noChangeAspect="1" noTextEdit="1"/>
          </p:cNvSpPr>
          <p:nvPr>
            <p:ph type="sldImg"/>
          </p:nvPr>
        </p:nvSpPr>
        <p:spPr>
          <a:ln/>
        </p:spPr>
      </p:sp>
      <p:sp>
        <p:nvSpPr>
          <p:cNvPr id="50179" name="Tijdelijke aanduiding voor notities 2">
            <a:extLst>
              <a:ext uri="{FF2B5EF4-FFF2-40B4-BE49-F238E27FC236}">
                <a16:creationId xmlns:a16="http://schemas.microsoft.com/office/drawing/2014/main" id="{7B02F861-A906-4A6B-8FC9-F4EEC1B35A32}"/>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50180" name="Tijdelijke aanduiding voor dianummer 3">
            <a:extLst>
              <a:ext uri="{FF2B5EF4-FFF2-40B4-BE49-F238E27FC236}">
                <a16:creationId xmlns:a16="http://schemas.microsoft.com/office/drawing/2014/main" id="{E28FE27E-E480-0CEA-682A-A47D4C60604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8CC802-BD5F-954C-AB36-EC6314683A5F}" type="slidenum">
              <a:rPr lang="nl-NL" altLang="nl-NL"/>
              <a:pPr>
                <a:spcBef>
                  <a:spcPct val="0"/>
                </a:spcBef>
              </a:pPr>
              <a:t>23</a:t>
            </a:fld>
            <a:endParaRPr lang="nl-NL" altLang="nl-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a:extLst>
              <a:ext uri="{FF2B5EF4-FFF2-40B4-BE49-F238E27FC236}">
                <a16:creationId xmlns:a16="http://schemas.microsoft.com/office/drawing/2014/main" id="{D8B77761-4078-24B1-84A5-5D7F56BEB6C8}"/>
              </a:ext>
            </a:extLst>
          </p:cNvPr>
          <p:cNvSpPr>
            <a:spLocks noGrp="1" noRot="1" noChangeAspect="1" noTextEdit="1"/>
          </p:cNvSpPr>
          <p:nvPr>
            <p:ph type="sldImg"/>
          </p:nvPr>
        </p:nvSpPr>
        <p:spPr>
          <a:ln/>
        </p:spPr>
      </p:sp>
      <p:sp>
        <p:nvSpPr>
          <p:cNvPr id="52227" name="Tijdelijke aanduiding voor notities 2">
            <a:extLst>
              <a:ext uri="{FF2B5EF4-FFF2-40B4-BE49-F238E27FC236}">
                <a16:creationId xmlns:a16="http://schemas.microsoft.com/office/drawing/2014/main" id="{D1C48B91-5081-6C20-498B-1FCA5A602782}"/>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52228" name="Tijdelijke aanduiding voor dianummer 3">
            <a:extLst>
              <a:ext uri="{FF2B5EF4-FFF2-40B4-BE49-F238E27FC236}">
                <a16:creationId xmlns:a16="http://schemas.microsoft.com/office/drawing/2014/main" id="{3198BD7B-AD0E-5E37-EBCB-D38BA5067A9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AD78BE-94A6-8F4F-AB40-FFA10C0C5F6C}" type="slidenum">
              <a:rPr lang="nl-NL" altLang="nl-NL"/>
              <a:pPr>
                <a:spcBef>
                  <a:spcPct val="0"/>
                </a:spcBef>
              </a:pPr>
              <a:t>24</a:t>
            </a:fld>
            <a:endParaRPr lang="nl-NL" altLang="nl-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jdelijke aanduiding voor dia-afbeelding 1">
            <a:extLst>
              <a:ext uri="{FF2B5EF4-FFF2-40B4-BE49-F238E27FC236}">
                <a16:creationId xmlns:a16="http://schemas.microsoft.com/office/drawing/2014/main" id="{8E52540A-E4E9-CD44-248F-64A42F7E898B}"/>
              </a:ext>
            </a:extLst>
          </p:cNvPr>
          <p:cNvSpPr>
            <a:spLocks noGrp="1" noRot="1" noChangeAspect="1" noTextEdit="1"/>
          </p:cNvSpPr>
          <p:nvPr>
            <p:ph type="sldImg"/>
          </p:nvPr>
        </p:nvSpPr>
        <p:spPr>
          <a:ln/>
        </p:spPr>
      </p:sp>
      <p:sp>
        <p:nvSpPr>
          <p:cNvPr id="54275" name="Tijdelijke aanduiding voor notities 2">
            <a:extLst>
              <a:ext uri="{FF2B5EF4-FFF2-40B4-BE49-F238E27FC236}">
                <a16:creationId xmlns:a16="http://schemas.microsoft.com/office/drawing/2014/main" id="{D31C7EB0-38C6-50FE-6221-BB42976A203D}"/>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54276" name="Tijdelijke aanduiding voor dianummer 3">
            <a:extLst>
              <a:ext uri="{FF2B5EF4-FFF2-40B4-BE49-F238E27FC236}">
                <a16:creationId xmlns:a16="http://schemas.microsoft.com/office/drawing/2014/main" id="{D93A4687-404F-A090-C41F-5B1EEECCF61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6D0B78-99CB-E64A-AE6E-1F321094F365}" type="slidenum">
              <a:rPr lang="nl-NL" altLang="nl-NL"/>
              <a:pPr>
                <a:spcBef>
                  <a:spcPct val="0"/>
                </a:spcBef>
              </a:pPr>
              <a:t>25</a:t>
            </a:fld>
            <a:endParaRPr lang="nl-NL" altLang="nl-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jdelijke aanduiding voor dia-afbeelding 1">
            <a:extLst>
              <a:ext uri="{FF2B5EF4-FFF2-40B4-BE49-F238E27FC236}">
                <a16:creationId xmlns:a16="http://schemas.microsoft.com/office/drawing/2014/main" id="{0B93F837-3A1E-0F0E-DC20-D9E4169FD502}"/>
              </a:ext>
            </a:extLst>
          </p:cNvPr>
          <p:cNvSpPr>
            <a:spLocks noGrp="1" noRot="1" noChangeAspect="1" noTextEdit="1"/>
          </p:cNvSpPr>
          <p:nvPr>
            <p:ph type="sldImg"/>
          </p:nvPr>
        </p:nvSpPr>
        <p:spPr>
          <a:ln/>
        </p:spPr>
      </p:sp>
      <p:sp>
        <p:nvSpPr>
          <p:cNvPr id="56323" name="Tijdelijke aanduiding voor notities 2">
            <a:extLst>
              <a:ext uri="{FF2B5EF4-FFF2-40B4-BE49-F238E27FC236}">
                <a16:creationId xmlns:a16="http://schemas.microsoft.com/office/drawing/2014/main" id="{13DFAABD-92AB-3B63-3BF6-C5D928169F20}"/>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56324" name="Tijdelijke aanduiding voor dianummer 3">
            <a:extLst>
              <a:ext uri="{FF2B5EF4-FFF2-40B4-BE49-F238E27FC236}">
                <a16:creationId xmlns:a16="http://schemas.microsoft.com/office/drawing/2014/main" id="{3DA4134A-E840-3089-991A-182AB414555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257EE3-F182-0842-9F1A-FA3BF42F2543}" type="slidenum">
              <a:rPr lang="nl-NL" altLang="nl-NL"/>
              <a:pPr>
                <a:spcBef>
                  <a:spcPct val="0"/>
                </a:spcBef>
              </a:pPr>
              <a:t>26</a:t>
            </a:fld>
            <a:endParaRPr lang="nl-NL" altLang="nl-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jdelijke aanduiding voor dia-afbeelding 1">
            <a:extLst>
              <a:ext uri="{FF2B5EF4-FFF2-40B4-BE49-F238E27FC236}">
                <a16:creationId xmlns:a16="http://schemas.microsoft.com/office/drawing/2014/main" id="{6F5EF6C3-D3CB-A7C1-4938-B46114498486}"/>
              </a:ext>
            </a:extLst>
          </p:cNvPr>
          <p:cNvSpPr>
            <a:spLocks noGrp="1" noRot="1" noChangeAspect="1" noTextEdit="1"/>
          </p:cNvSpPr>
          <p:nvPr>
            <p:ph type="sldImg"/>
          </p:nvPr>
        </p:nvSpPr>
        <p:spPr>
          <a:ln/>
        </p:spPr>
      </p:sp>
      <p:sp>
        <p:nvSpPr>
          <p:cNvPr id="58371" name="Tijdelijke aanduiding voor notities 2">
            <a:extLst>
              <a:ext uri="{FF2B5EF4-FFF2-40B4-BE49-F238E27FC236}">
                <a16:creationId xmlns:a16="http://schemas.microsoft.com/office/drawing/2014/main" id="{5F4B0FE8-7CBF-98D9-43E7-BF0D0B2B9309}"/>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58372" name="Tijdelijke aanduiding voor dianummer 3">
            <a:extLst>
              <a:ext uri="{FF2B5EF4-FFF2-40B4-BE49-F238E27FC236}">
                <a16:creationId xmlns:a16="http://schemas.microsoft.com/office/drawing/2014/main" id="{94A05675-E1F3-066D-A6E1-7CD7ED05A647}"/>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8ABCF9-0D55-B947-9725-E979830414AD}" type="slidenum">
              <a:rPr lang="nl-NL" altLang="nl-NL"/>
              <a:pPr>
                <a:spcBef>
                  <a:spcPct val="0"/>
                </a:spcBef>
              </a:pPr>
              <a:t>27</a:t>
            </a:fld>
            <a:endParaRPr lang="nl-NL" altLang="nl-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jdelijke aanduiding voor dia-afbeelding 1">
            <a:extLst>
              <a:ext uri="{FF2B5EF4-FFF2-40B4-BE49-F238E27FC236}">
                <a16:creationId xmlns:a16="http://schemas.microsoft.com/office/drawing/2014/main" id="{D40E5F7F-3950-E9AF-578D-864411E1C6DB}"/>
              </a:ext>
            </a:extLst>
          </p:cNvPr>
          <p:cNvSpPr>
            <a:spLocks noGrp="1" noRot="1" noChangeAspect="1" noTextEdit="1"/>
          </p:cNvSpPr>
          <p:nvPr>
            <p:ph type="sldImg"/>
          </p:nvPr>
        </p:nvSpPr>
        <p:spPr>
          <a:ln/>
        </p:spPr>
      </p:sp>
      <p:sp>
        <p:nvSpPr>
          <p:cNvPr id="60419" name="Tijdelijke aanduiding voor notities 2">
            <a:extLst>
              <a:ext uri="{FF2B5EF4-FFF2-40B4-BE49-F238E27FC236}">
                <a16:creationId xmlns:a16="http://schemas.microsoft.com/office/drawing/2014/main" id="{C21E52D2-95FA-71B4-8626-3DE08F84F5E9}"/>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60420" name="Tijdelijke aanduiding voor dianummer 3">
            <a:extLst>
              <a:ext uri="{FF2B5EF4-FFF2-40B4-BE49-F238E27FC236}">
                <a16:creationId xmlns:a16="http://schemas.microsoft.com/office/drawing/2014/main" id="{D90AD149-A3B9-05F0-3820-C2094AEA8E4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85F188-59E3-494C-9422-E699A323749B}" type="slidenum">
              <a:rPr lang="nl-NL" altLang="nl-NL"/>
              <a:pPr>
                <a:spcBef>
                  <a:spcPct val="0"/>
                </a:spcBef>
              </a:pPr>
              <a:t>28</a:t>
            </a:fld>
            <a:endParaRPr lang="nl-NL" altLang="nl-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jdelijke aanduiding voor dia-afbeelding 1">
            <a:extLst>
              <a:ext uri="{FF2B5EF4-FFF2-40B4-BE49-F238E27FC236}">
                <a16:creationId xmlns:a16="http://schemas.microsoft.com/office/drawing/2014/main" id="{44450D67-1E69-D28C-8A73-BACE707BB2AC}"/>
              </a:ext>
            </a:extLst>
          </p:cNvPr>
          <p:cNvSpPr>
            <a:spLocks noGrp="1" noRot="1" noChangeAspect="1" noTextEdit="1"/>
          </p:cNvSpPr>
          <p:nvPr>
            <p:ph type="sldImg"/>
          </p:nvPr>
        </p:nvSpPr>
        <p:spPr>
          <a:ln/>
        </p:spPr>
      </p:sp>
      <p:sp>
        <p:nvSpPr>
          <p:cNvPr id="62467" name="Tijdelijke aanduiding voor notities 2">
            <a:extLst>
              <a:ext uri="{FF2B5EF4-FFF2-40B4-BE49-F238E27FC236}">
                <a16:creationId xmlns:a16="http://schemas.microsoft.com/office/drawing/2014/main" id="{0E502AEF-D0BE-CBE0-0152-72E395497856}"/>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62468" name="Tijdelijke aanduiding voor dianummer 3">
            <a:extLst>
              <a:ext uri="{FF2B5EF4-FFF2-40B4-BE49-F238E27FC236}">
                <a16:creationId xmlns:a16="http://schemas.microsoft.com/office/drawing/2014/main" id="{06F9A06C-02AB-534A-C915-EBE4DF71F8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37E14C-DAB6-3F49-AB9C-B5CDEC8EB0CD}" type="slidenum">
              <a:rPr lang="nl-NL" altLang="nl-NL"/>
              <a:pPr>
                <a:spcBef>
                  <a:spcPct val="0"/>
                </a:spcBef>
              </a:pPr>
              <a:t>29</a:t>
            </a:fld>
            <a:endParaRPr lang="nl-NL" alt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4E458D6A-2767-E958-03A6-A8F99204065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5EED3A-64FA-DA49-B754-A98EDD34A248}" type="slidenum">
              <a:rPr lang="nl-NL" altLang="nl-NL"/>
              <a:pPr>
                <a:spcBef>
                  <a:spcPct val="0"/>
                </a:spcBef>
              </a:pPr>
              <a:t>3</a:t>
            </a:fld>
            <a:endParaRPr lang="nl-NL" altLang="nl-NL"/>
          </a:p>
        </p:txBody>
      </p:sp>
      <p:sp>
        <p:nvSpPr>
          <p:cNvPr id="9219" name="Rectangle 2">
            <a:extLst>
              <a:ext uri="{FF2B5EF4-FFF2-40B4-BE49-F238E27FC236}">
                <a16:creationId xmlns:a16="http://schemas.microsoft.com/office/drawing/2014/main" id="{1003E541-A4B9-990F-4085-E32E5CC17D7E}"/>
              </a:ext>
            </a:extLst>
          </p:cNvPr>
          <p:cNvSpPr>
            <a:spLocks noRot="1" noChangeArrowheads="1" noTextEdit="1"/>
          </p:cNvSpPr>
          <p:nvPr>
            <p:ph type="sldImg"/>
          </p:nvPr>
        </p:nvSpPr>
        <p:spPr>
          <a:ln/>
        </p:spPr>
      </p:sp>
      <p:sp>
        <p:nvSpPr>
          <p:cNvPr id="9220" name="Rectangle 3">
            <a:extLst>
              <a:ext uri="{FF2B5EF4-FFF2-40B4-BE49-F238E27FC236}">
                <a16:creationId xmlns:a16="http://schemas.microsoft.com/office/drawing/2014/main" id="{8EA04952-2042-FF61-5CBE-17FC157BB925}"/>
              </a:ext>
            </a:extLst>
          </p:cNvPr>
          <p:cNvSpPr>
            <a:spLocks noGrp="1" noChangeArrowheads="1"/>
          </p:cNvSpPr>
          <p:nvPr>
            <p:ph type="body" idx="1"/>
          </p:nvPr>
        </p:nvSpPr>
        <p:spPr>
          <a:noFill/>
        </p:spPr>
        <p:txBody>
          <a:bodyPr/>
          <a:lstStyle/>
          <a:p>
            <a:pPr eaLnBrk="1" hangingPunct="1"/>
            <a:endParaRPr lang="nl-NL" altLang="nl-NL">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jdelijke aanduiding voor dia-afbeelding 1">
            <a:extLst>
              <a:ext uri="{FF2B5EF4-FFF2-40B4-BE49-F238E27FC236}">
                <a16:creationId xmlns:a16="http://schemas.microsoft.com/office/drawing/2014/main" id="{CCBC23F4-B8C6-432E-ED1A-3B26D4BF0B36}"/>
              </a:ext>
            </a:extLst>
          </p:cNvPr>
          <p:cNvSpPr>
            <a:spLocks noGrp="1" noRot="1" noChangeAspect="1" noTextEdit="1"/>
          </p:cNvSpPr>
          <p:nvPr>
            <p:ph type="sldImg"/>
          </p:nvPr>
        </p:nvSpPr>
        <p:spPr>
          <a:ln/>
        </p:spPr>
      </p:sp>
      <p:sp>
        <p:nvSpPr>
          <p:cNvPr id="64515" name="Tijdelijke aanduiding voor notities 2">
            <a:extLst>
              <a:ext uri="{FF2B5EF4-FFF2-40B4-BE49-F238E27FC236}">
                <a16:creationId xmlns:a16="http://schemas.microsoft.com/office/drawing/2014/main" id="{B580C2C9-6743-9859-065A-B4148A1C466F}"/>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64516" name="Tijdelijke aanduiding voor dianummer 3">
            <a:extLst>
              <a:ext uri="{FF2B5EF4-FFF2-40B4-BE49-F238E27FC236}">
                <a16:creationId xmlns:a16="http://schemas.microsoft.com/office/drawing/2014/main" id="{46EE1862-BD5F-46F8-EE04-4CC52EB177C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24A9B51-982D-AA44-8D92-4102FB9CA2E9}" type="slidenum">
              <a:rPr lang="nl-NL" altLang="nl-NL"/>
              <a:pPr>
                <a:spcBef>
                  <a:spcPct val="0"/>
                </a:spcBef>
              </a:pPr>
              <a:t>30</a:t>
            </a:fld>
            <a:endParaRPr lang="nl-NL" altLang="nl-N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jdelijke aanduiding voor dia-afbeelding 1">
            <a:extLst>
              <a:ext uri="{FF2B5EF4-FFF2-40B4-BE49-F238E27FC236}">
                <a16:creationId xmlns:a16="http://schemas.microsoft.com/office/drawing/2014/main" id="{8790ED89-7CC8-8A66-1BA6-36310CAAA9DA}"/>
              </a:ext>
            </a:extLst>
          </p:cNvPr>
          <p:cNvSpPr>
            <a:spLocks noGrp="1" noRot="1" noChangeAspect="1" noTextEdit="1"/>
          </p:cNvSpPr>
          <p:nvPr>
            <p:ph type="sldImg"/>
          </p:nvPr>
        </p:nvSpPr>
        <p:spPr>
          <a:ln/>
        </p:spPr>
      </p:sp>
      <p:sp>
        <p:nvSpPr>
          <p:cNvPr id="66563" name="Tijdelijke aanduiding voor notities 2">
            <a:extLst>
              <a:ext uri="{FF2B5EF4-FFF2-40B4-BE49-F238E27FC236}">
                <a16:creationId xmlns:a16="http://schemas.microsoft.com/office/drawing/2014/main" id="{BF697F8B-2CC3-B29E-659B-8102EB89784C}"/>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66564" name="Tijdelijke aanduiding voor dianummer 3">
            <a:extLst>
              <a:ext uri="{FF2B5EF4-FFF2-40B4-BE49-F238E27FC236}">
                <a16:creationId xmlns:a16="http://schemas.microsoft.com/office/drawing/2014/main" id="{B2965021-3851-953C-67EC-FE95726927CC}"/>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FCF663-35DB-0542-AE2E-AFDD3C52D351}" type="slidenum">
              <a:rPr lang="nl-NL" altLang="nl-NL"/>
              <a:pPr>
                <a:spcBef>
                  <a:spcPct val="0"/>
                </a:spcBef>
              </a:pPr>
              <a:t>31</a:t>
            </a:fld>
            <a:endParaRPr lang="nl-NL" altLang="nl-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jdelijke aanduiding voor dia-afbeelding 1">
            <a:extLst>
              <a:ext uri="{FF2B5EF4-FFF2-40B4-BE49-F238E27FC236}">
                <a16:creationId xmlns:a16="http://schemas.microsoft.com/office/drawing/2014/main" id="{3AEF3BB9-DBE3-ED33-06E0-1B55522404C9}"/>
              </a:ext>
            </a:extLst>
          </p:cNvPr>
          <p:cNvSpPr>
            <a:spLocks noGrp="1" noRot="1" noChangeAspect="1" noTextEdit="1"/>
          </p:cNvSpPr>
          <p:nvPr>
            <p:ph type="sldImg"/>
          </p:nvPr>
        </p:nvSpPr>
        <p:spPr>
          <a:ln/>
        </p:spPr>
      </p:sp>
      <p:sp>
        <p:nvSpPr>
          <p:cNvPr id="68611" name="Tijdelijke aanduiding voor notities 2">
            <a:extLst>
              <a:ext uri="{FF2B5EF4-FFF2-40B4-BE49-F238E27FC236}">
                <a16:creationId xmlns:a16="http://schemas.microsoft.com/office/drawing/2014/main" id="{5788771A-DE9B-3E29-8DB0-8A6BCDB18C8C}"/>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68612" name="Tijdelijke aanduiding voor dianummer 3">
            <a:extLst>
              <a:ext uri="{FF2B5EF4-FFF2-40B4-BE49-F238E27FC236}">
                <a16:creationId xmlns:a16="http://schemas.microsoft.com/office/drawing/2014/main" id="{EF7CC3B8-EC19-6DB9-BB00-E46913617D1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7085828-D9BB-6041-B754-551959532030}" type="slidenum">
              <a:rPr lang="nl-NL" altLang="nl-NL"/>
              <a:pPr>
                <a:spcBef>
                  <a:spcPct val="0"/>
                </a:spcBef>
              </a:pPr>
              <a:t>32</a:t>
            </a:fld>
            <a:endParaRPr lang="nl-NL" altLang="nl-N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jdelijke aanduiding voor dia-afbeelding 1">
            <a:extLst>
              <a:ext uri="{FF2B5EF4-FFF2-40B4-BE49-F238E27FC236}">
                <a16:creationId xmlns:a16="http://schemas.microsoft.com/office/drawing/2014/main" id="{8B5E6C7D-97A1-D5B7-E81B-EE485FE44BE9}"/>
              </a:ext>
            </a:extLst>
          </p:cNvPr>
          <p:cNvSpPr>
            <a:spLocks noGrp="1" noRot="1" noChangeAspect="1" noTextEdit="1"/>
          </p:cNvSpPr>
          <p:nvPr>
            <p:ph type="sldImg"/>
          </p:nvPr>
        </p:nvSpPr>
        <p:spPr>
          <a:ln/>
        </p:spPr>
      </p:sp>
      <p:sp>
        <p:nvSpPr>
          <p:cNvPr id="70659" name="Tijdelijke aanduiding voor notities 2">
            <a:extLst>
              <a:ext uri="{FF2B5EF4-FFF2-40B4-BE49-F238E27FC236}">
                <a16:creationId xmlns:a16="http://schemas.microsoft.com/office/drawing/2014/main" id="{D0853180-5D33-6184-5C27-B05DB53EBA3F}"/>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70660" name="Tijdelijke aanduiding voor dianummer 3">
            <a:extLst>
              <a:ext uri="{FF2B5EF4-FFF2-40B4-BE49-F238E27FC236}">
                <a16:creationId xmlns:a16="http://schemas.microsoft.com/office/drawing/2014/main" id="{7797DFF9-0FB0-AF68-62E5-5303DD285A79}"/>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8553A3-3353-1541-AAB4-BFCA84890832}" type="slidenum">
              <a:rPr lang="nl-NL" altLang="nl-NL"/>
              <a:pPr>
                <a:spcBef>
                  <a:spcPct val="0"/>
                </a:spcBef>
              </a:pPr>
              <a:t>33</a:t>
            </a:fld>
            <a:endParaRPr lang="nl-NL" altLang="nl-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jdelijke aanduiding voor dia-afbeelding 1">
            <a:extLst>
              <a:ext uri="{FF2B5EF4-FFF2-40B4-BE49-F238E27FC236}">
                <a16:creationId xmlns:a16="http://schemas.microsoft.com/office/drawing/2014/main" id="{88B2CA04-166F-EB1E-024B-C4A5A46B28D3}"/>
              </a:ext>
            </a:extLst>
          </p:cNvPr>
          <p:cNvSpPr>
            <a:spLocks noGrp="1" noRot="1" noChangeAspect="1" noTextEdit="1"/>
          </p:cNvSpPr>
          <p:nvPr>
            <p:ph type="sldImg"/>
          </p:nvPr>
        </p:nvSpPr>
        <p:spPr>
          <a:ln/>
        </p:spPr>
      </p:sp>
      <p:sp>
        <p:nvSpPr>
          <p:cNvPr id="72707" name="Tijdelijke aanduiding voor notities 2">
            <a:extLst>
              <a:ext uri="{FF2B5EF4-FFF2-40B4-BE49-F238E27FC236}">
                <a16:creationId xmlns:a16="http://schemas.microsoft.com/office/drawing/2014/main" id="{121AF56B-E9F4-06FF-D752-15DBF43AB686}"/>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72708" name="Tijdelijke aanduiding voor dianummer 3">
            <a:extLst>
              <a:ext uri="{FF2B5EF4-FFF2-40B4-BE49-F238E27FC236}">
                <a16:creationId xmlns:a16="http://schemas.microsoft.com/office/drawing/2014/main" id="{2016E359-48D3-AC3C-F8D1-4E64B52FC11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648ABA-AC37-5345-86AB-6F1B114E3E7B}" type="slidenum">
              <a:rPr lang="nl-NL" altLang="nl-NL"/>
              <a:pPr>
                <a:spcBef>
                  <a:spcPct val="0"/>
                </a:spcBef>
              </a:pPr>
              <a:t>34</a:t>
            </a:fld>
            <a:endParaRPr lang="nl-NL" altLang="nl-N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jdelijke aanduiding voor dia-afbeelding 1">
            <a:extLst>
              <a:ext uri="{FF2B5EF4-FFF2-40B4-BE49-F238E27FC236}">
                <a16:creationId xmlns:a16="http://schemas.microsoft.com/office/drawing/2014/main" id="{9E78B5A1-F966-5D30-946A-0429EBEDE908}"/>
              </a:ext>
            </a:extLst>
          </p:cNvPr>
          <p:cNvSpPr>
            <a:spLocks noGrp="1" noRot="1" noChangeAspect="1" noTextEdit="1"/>
          </p:cNvSpPr>
          <p:nvPr>
            <p:ph type="sldImg"/>
          </p:nvPr>
        </p:nvSpPr>
        <p:spPr>
          <a:ln/>
        </p:spPr>
      </p:sp>
      <p:sp>
        <p:nvSpPr>
          <p:cNvPr id="74755" name="Tijdelijke aanduiding voor notities 2">
            <a:extLst>
              <a:ext uri="{FF2B5EF4-FFF2-40B4-BE49-F238E27FC236}">
                <a16:creationId xmlns:a16="http://schemas.microsoft.com/office/drawing/2014/main" id="{B6F6F6A0-6D03-5562-DB58-26C2CD0EBFA9}"/>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74756" name="Tijdelijke aanduiding voor dianummer 3">
            <a:extLst>
              <a:ext uri="{FF2B5EF4-FFF2-40B4-BE49-F238E27FC236}">
                <a16:creationId xmlns:a16="http://schemas.microsoft.com/office/drawing/2014/main" id="{AA01DA7F-2674-B84B-0EBD-0A1650D6592C}"/>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45A7D4-B618-F545-826E-E5025A0E6E2A}" type="slidenum">
              <a:rPr lang="nl-NL" altLang="nl-NL"/>
              <a:pPr>
                <a:spcBef>
                  <a:spcPct val="0"/>
                </a:spcBef>
              </a:pPr>
              <a:t>35</a:t>
            </a:fld>
            <a:endParaRPr lang="nl-NL" altLang="nl-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jdelijke aanduiding voor dia-afbeelding 1">
            <a:extLst>
              <a:ext uri="{FF2B5EF4-FFF2-40B4-BE49-F238E27FC236}">
                <a16:creationId xmlns:a16="http://schemas.microsoft.com/office/drawing/2014/main" id="{BA54B2B8-8B02-6D3B-41AD-7421E84B22E4}"/>
              </a:ext>
            </a:extLst>
          </p:cNvPr>
          <p:cNvSpPr>
            <a:spLocks noGrp="1" noRot="1" noChangeAspect="1" noTextEdit="1"/>
          </p:cNvSpPr>
          <p:nvPr>
            <p:ph type="sldImg"/>
          </p:nvPr>
        </p:nvSpPr>
        <p:spPr>
          <a:ln/>
        </p:spPr>
      </p:sp>
      <p:sp>
        <p:nvSpPr>
          <p:cNvPr id="76803" name="Tijdelijke aanduiding voor notities 2">
            <a:extLst>
              <a:ext uri="{FF2B5EF4-FFF2-40B4-BE49-F238E27FC236}">
                <a16:creationId xmlns:a16="http://schemas.microsoft.com/office/drawing/2014/main" id="{58E1AA62-B3AA-8621-7B06-18FE6663E35F}"/>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76804" name="Tijdelijke aanduiding voor dianummer 3">
            <a:extLst>
              <a:ext uri="{FF2B5EF4-FFF2-40B4-BE49-F238E27FC236}">
                <a16:creationId xmlns:a16="http://schemas.microsoft.com/office/drawing/2014/main" id="{B3E11880-7CCC-EEA5-BBD6-BC515753A064}"/>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98B250-EFD3-7A47-A14C-16D0F1410643}" type="slidenum">
              <a:rPr lang="nl-NL" altLang="nl-NL"/>
              <a:pPr>
                <a:spcBef>
                  <a:spcPct val="0"/>
                </a:spcBef>
              </a:pPr>
              <a:t>36</a:t>
            </a:fld>
            <a:endParaRPr lang="nl-NL" altLang="nl-N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jdelijke aanduiding voor dia-afbeelding 1">
            <a:extLst>
              <a:ext uri="{FF2B5EF4-FFF2-40B4-BE49-F238E27FC236}">
                <a16:creationId xmlns:a16="http://schemas.microsoft.com/office/drawing/2014/main" id="{4E104315-1EAB-5D1E-FE68-C50484E24305}"/>
              </a:ext>
            </a:extLst>
          </p:cNvPr>
          <p:cNvSpPr>
            <a:spLocks noGrp="1" noRot="1" noChangeAspect="1" noTextEdit="1"/>
          </p:cNvSpPr>
          <p:nvPr>
            <p:ph type="sldImg"/>
          </p:nvPr>
        </p:nvSpPr>
        <p:spPr>
          <a:ln/>
        </p:spPr>
      </p:sp>
      <p:sp>
        <p:nvSpPr>
          <p:cNvPr id="78851" name="Tijdelijke aanduiding voor notities 2">
            <a:extLst>
              <a:ext uri="{FF2B5EF4-FFF2-40B4-BE49-F238E27FC236}">
                <a16:creationId xmlns:a16="http://schemas.microsoft.com/office/drawing/2014/main" id="{4044781E-2AC4-4469-E477-C5E94B7BF3C1}"/>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78852" name="Tijdelijke aanduiding voor dianummer 3">
            <a:extLst>
              <a:ext uri="{FF2B5EF4-FFF2-40B4-BE49-F238E27FC236}">
                <a16:creationId xmlns:a16="http://schemas.microsoft.com/office/drawing/2014/main" id="{777312AB-C692-04CE-370A-22FA5D09694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486074-9C8A-B049-A6EE-42E9B5BDEA63}" type="slidenum">
              <a:rPr lang="nl-NL" altLang="nl-NL"/>
              <a:pPr>
                <a:spcBef>
                  <a:spcPct val="0"/>
                </a:spcBef>
              </a:pPr>
              <a:t>37</a:t>
            </a:fld>
            <a:endParaRPr lang="nl-NL" altLang="nl-N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jdelijke aanduiding voor dia-afbeelding 1">
            <a:extLst>
              <a:ext uri="{FF2B5EF4-FFF2-40B4-BE49-F238E27FC236}">
                <a16:creationId xmlns:a16="http://schemas.microsoft.com/office/drawing/2014/main" id="{EC6F0419-D7F5-145B-7E0D-BC3299B2BE3F}"/>
              </a:ext>
            </a:extLst>
          </p:cNvPr>
          <p:cNvSpPr>
            <a:spLocks noGrp="1" noRot="1" noChangeAspect="1" noTextEdit="1"/>
          </p:cNvSpPr>
          <p:nvPr>
            <p:ph type="sldImg"/>
          </p:nvPr>
        </p:nvSpPr>
        <p:spPr>
          <a:ln/>
        </p:spPr>
      </p:sp>
      <p:sp>
        <p:nvSpPr>
          <p:cNvPr id="80899" name="Tijdelijke aanduiding voor notities 2">
            <a:extLst>
              <a:ext uri="{FF2B5EF4-FFF2-40B4-BE49-F238E27FC236}">
                <a16:creationId xmlns:a16="http://schemas.microsoft.com/office/drawing/2014/main" id="{6BA5E58E-9A24-840A-60D0-6148ACC7589B}"/>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80900" name="Tijdelijke aanduiding voor dianummer 3">
            <a:extLst>
              <a:ext uri="{FF2B5EF4-FFF2-40B4-BE49-F238E27FC236}">
                <a16:creationId xmlns:a16="http://schemas.microsoft.com/office/drawing/2014/main" id="{7A5A4DBE-2BF0-501C-C5B4-6D1E5BDE4A2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04ED09-5295-6348-8FF8-60B15271AB3A}" type="slidenum">
              <a:rPr lang="nl-NL" altLang="nl-NL"/>
              <a:pPr>
                <a:spcBef>
                  <a:spcPct val="0"/>
                </a:spcBef>
              </a:pPr>
              <a:t>38</a:t>
            </a:fld>
            <a:endParaRPr lang="nl-NL" altLang="nl-N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jdelijke aanduiding voor dia-afbeelding 1">
            <a:extLst>
              <a:ext uri="{FF2B5EF4-FFF2-40B4-BE49-F238E27FC236}">
                <a16:creationId xmlns:a16="http://schemas.microsoft.com/office/drawing/2014/main" id="{DA059847-7C1E-3B64-592E-5B417469769D}"/>
              </a:ext>
            </a:extLst>
          </p:cNvPr>
          <p:cNvSpPr>
            <a:spLocks noGrp="1" noRot="1" noChangeAspect="1" noTextEdit="1"/>
          </p:cNvSpPr>
          <p:nvPr>
            <p:ph type="sldImg"/>
          </p:nvPr>
        </p:nvSpPr>
        <p:spPr>
          <a:ln/>
        </p:spPr>
      </p:sp>
      <p:sp>
        <p:nvSpPr>
          <p:cNvPr id="82947" name="Tijdelijke aanduiding voor notities 2">
            <a:extLst>
              <a:ext uri="{FF2B5EF4-FFF2-40B4-BE49-F238E27FC236}">
                <a16:creationId xmlns:a16="http://schemas.microsoft.com/office/drawing/2014/main" id="{0075150A-33C2-AAA2-3DA9-F65940C7D120}"/>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82948" name="Tijdelijke aanduiding voor dianummer 3">
            <a:extLst>
              <a:ext uri="{FF2B5EF4-FFF2-40B4-BE49-F238E27FC236}">
                <a16:creationId xmlns:a16="http://schemas.microsoft.com/office/drawing/2014/main" id="{4EA39F27-D1BB-5B58-4201-6E7AA10D49D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9420CC-3E6D-BD48-978A-11E796BAF63A}" type="slidenum">
              <a:rPr lang="nl-NL" altLang="nl-NL"/>
              <a:pPr>
                <a:spcBef>
                  <a:spcPct val="0"/>
                </a:spcBef>
              </a:pPr>
              <a:t>39</a:t>
            </a:fld>
            <a:endParaRPr lang="nl-NL" alt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jdelijke aanduiding voor dia-afbeelding 1">
            <a:extLst>
              <a:ext uri="{FF2B5EF4-FFF2-40B4-BE49-F238E27FC236}">
                <a16:creationId xmlns:a16="http://schemas.microsoft.com/office/drawing/2014/main" id="{C33B21EF-F4B9-24BB-1D3A-5815D4152745}"/>
              </a:ext>
            </a:extLst>
          </p:cNvPr>
          <p:cNvSpPr>
            <a:spLocks noGrp="1" noRot="1" noChangeAspect="1" noTextEdit="1"/>
          </p:cNvSpPr>
          <p:nvPr>
            <p:ph type="sldImg"/>
          </p:nvPr>
        </p:nvSpPr>
        <p:spPr>
          <a:ln/>
        </p:spPr>
      </p:sp>
      <p:sp>
        <p:nvSpPr>
          <p:cNvPr id="11267" name="Tijdelijke aanduiding voor notities 2">
            <a:extLst>
              <a:ext uri="{FF2B5EF4-FFF2-40B4-BE49-F238E27FC236}">
                <a16:creationId xmlns:a16="http://schemas.microsoft.com/office/drawing/2014/main" id="{C719C7AA-3EFF-BB6F-52EB-9899B641A589}"/>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1268" name="Tijdelijke aanduiding voor dianummer 3">
            <a:extLst>
              <a:ext uri="{FF2B5EF4-FFF2-40B4-BE49-F238E27FC236}">
                <a16:creationId xmlns:a16="http://schemas.microsoft.com/office/drawing/2014/main" id="{9F0E5CE6-D5F8-7794-ACA7-CC33BB6DDCE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AE1D39-9E05-CD47-BD21-5746932CB0C8}" type="slidenum">
              <a:rPr lang="nl-NL" altLang="nl-NL"/>
              <a:pPr>
                <a:spcBef>
                  <a:spcPct val="0"/>
                </a:spcBef>
              </a:pPr>
              <a:t>4</a:t>
            </a:fld>
            <a:endParaRPr lang="nl-NL" altLang="nl-N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jdelijke aanduiding voor dia-afbeelding 1">
            <a:extLst>
              <a:ext uri="{FF2B5EF4-FFF2-40B4-BE49-F238E27FC236}">
                <a16:creationId xmlns:a16="http://schemas.microsoft.com/office/drawing/2014/main" id="{EA59C4F3-C117-8397-C23E-63F57154ED17}"/>
              </a:ext>
            </a:extLst>
          </p:cNvPr>
          <p:cNvSpPr>
            <a:spLocks noGrp="1" noRot="1" noChangeAspect="1" noTextEdit="1"/>
          </p:cNvSpPr>
          <p:nvPr>
            <p:ph type="sldImg"/>
          </p:nvPr>
        </p:nvSpPr>
        <p:spPr>
          <a:ln/>
        </p:spPr>
      </p:sp>
      <p:sp>
        <p:nvSpPr>
          <p:cNvPr id="84995" name="Tijdelijke aanduiding voor notities 2">
            <a:extLst>
              <a:ext uri="{FF2B5EF4-FFF2-40B4-BE49-F238E27FC236}">
                <a16:creationId xmlns:a16="http://schemas.microsoft.com/office/drawing/2014/main" id="{6693F1DC-F42A-E750-CCB5-F9EBF3CCCCC6}"/>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84996" name="Tijdelijke aanduiding voor dianummer 3">
            <a:extLst>
              <a:ext uri="{FF2B5EF4-FFF2-40B4-BE49-F238E27FC236}">
                <a16:creationId xmlns:a16="http://schemas.microsoft.com/office/drawing/2014/main" id="{FBB51422-4241-0BCD-55B8-765FB8521023}"/>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625787-59D4-B945-B1E6-A08CEE878F38}" type="slidenum">
              <a:rPr lang="nl-NL" altLang="nl-NL"/>
              <a:pPr>
                <a:spcBef>
                  <a:spcPct val="0"/>
                </a:spcBef>
              </a:pPr>
              <a:t>40</a:t>
            </a:fld>
            <a:endParaRPr lang="nl-NL" altLang="nl-N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jdelijke aanduiding voor dia-afbeelding 1">
            <a:extLst>
              <a:ext uri="{FF2B5EF4-FFF2-40B4-BE49-F238E27FC236}">
                <a16:creationId xmlns:a16="http://schemas.microsoft.com/office/drawing/2014/main" id="{7A00383D-1F88-F6CC-E4F8-2B08C9AD49B2}"/>
              </a:ext>
            </a:extLst>
          </p:cNvPr>
          <p:cNvSpPr>
            <a:spLocks noGrp="1" noRot="1" noChangeAspect="1" noTextEdit="1"/>
          </p:cNvSpPr>
          <p:nvPr>
            <p:ph type="sldImg"/>
          </p:nvPr>
        </p:nvSpPr>
        <p:spPr>
          <a:ln/>
        </p:spPr>
      </p:sp>
      <p:sp>
        <p:nvSpPr>
          <p:cNvPr id="87043" name="Tijdelijke aanduiding voor notities 2">
            <a:extLst>
              <a:ext uri="{FF2B5EF4-FFF2-40B4-BE49-F238E27FC236}">
                <a16:creationId xmlns:a16="http://schemas.microsoft.com/office/drawing/2014/main" id="{03C497CD-CC57-035C-5811-E9282AD30554}"/>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87044" name="Tijdelijke aanduiding voor dianummer 3">
            <a:extLst>
              <a:ext uri="{FF2B5EF4-FFF2-40B4-BE49-F238E27FC236}">
                <a16:creationId xmlns:a16="http://schemas.microsoft.com/office/drawing/2014/main" id="{231C1900-E4DF-D475-B2C3-7E0B458BE047}"/>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DBE16F-13ED-8C4C-B06D-9EAA3EF5BDF8}" type="slidenum">
              <a:rPr lang="nl-NL" altLang="nl-NL"/>
              <a:pPr>
                <a:spcBef>
                  <a:spcPct val="0"/>
                </a:spcBef>
              </a:pPr>
              <a:t>41</a:t>
            </a:fld>
            <a:endParaRPr lang="nl-NL" altLang="nl-N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jdelijke aanduiding voor dia-afbeelding 1">
            <a:extLst>
              <a:ext uri="{FF2B5EF4-FFF2-40B4-BE49-F238E27FC236}">
                <a16:creationId xmlns:a16="http://schemas.microsoft.com/office/drawing/2014/main" id="{1788E55A-D585-0EFD-E82B-1E0EA687A342}"/>
              </a:ext>
            </a:extLst>
          </p:cNvPr>
          <p:cNvSpPr>
            <a:spLocks noGrp="1" noRot="1" noChangeAspect="1" noTextEdit="1"/>
          </p:cNvSpPr>
          <p:nvPr>
            <p:ph type="sldImg"/>
          </p:nvPr>
        </p:nvSpPr>
        <p:spPr>
          <a:ln/>
        </p:spPr>
      </p:sp>
      <p:sp>
        <p:nvSpPr>
          <p:cNvPr id="89091" name="Tijdelijke aanduiding voor notities 2">
            <a:extLst>
              <a:ext uri="{FF2B5EF4-FFF2-40B4-BE49-F238E27FC236}">
                <a16:creationId xmlns:a16="http://schemas.microsoft.com/office/drawing/2014/main" id="{7F1B9F8F-88F3-B756-63FE-D7D95C3DCD39}"/>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89092" name="Tijdelijke aanduiding voor dianummer 3">
            <a:extLst>
              <a:ext uri="{FF2B5EF4-FFF2-40B4-BE49-F238E27FC236}">
                <a16:creationId xmlns:a16="http://schemas.microsoft.com/office/drawing/2014/main" id="{C9D25A43-A0F4-3516-BD13-0B54DD7185B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E64061-3909-3B48-992A-2012CB1642D3}" type="slidenum">
              <a:rPr lang="nl-NL" altLang="nl-NL"/>
              <a:pPr>
                <a:spcBef>
                  <a:spcPct val="0"/>
                </a:spcBef>
              </a:pPr>
              <a:t>42</a:t>
            </a:fld>
            <a:endParaRPr lang="nl-NL" altLang="nl-N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jdelijke aanduiding voor dia-afbeelding 1">
            <a:extLst>
              <a:ext uri="{FF2B5EF4-FFF2-40B4-BE49-F238E27FC236}">
                <a16:creationId xmlns:a16="http://schemas.microsoft.com/office/drawing/2014/main" id="{9CE50E43-BA9F-13CB-50EE-1478638791C5}"/>
              </a:ext>
            </a:extLst>
          </p:cNvPr>
          <p:cNvSpPr>
            <a:spLocks noGrp="1" noRot="1" noChangeAspect="1" noTextEdit="1"/>
          </p:cNvSpPr>
          <p:nvPr>
            <p:ph type="sldImg"/>
          </p:nvPr>
        </p:nvSpPr>
        <p:spPr>
          <a:ln/>
        </p:spPr>
      </p:sp>
      <p:sp>
        <p:nvSpPr>
          <p:cNvPr id="91139" name="Tijdelijke aanduiding voor notities 2">
            <a:extLst>
              <a:ext uri="{FF2B5EF4-FFF2-40B4-BE49-F238E27FC236}">
                <a16:creationId xmlns:a16="http://schemas.microsoft.com/office/drawing/2014/main" id="{7D5EF942-44DA-8C98-3F17-6652D3C47DA9}"/>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91140" name="Tijdelijke aanduiding voor dianummer 3">
            <a:extLst>
              <a:ext uri="{FF2B5EF4-FFF2-40B4-BE49-F238E27FC236}">
                <a16:creationId xmlns:a16="http://schemas.microsoft.com/office/drawing/2014/main" id="{35DB8221-0AE2-AC18-A387-337E52F256D9}"/>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32E5704-DD96-4440-A17B-75C5498600AC}" type="slidenum">
              <a:rPr lang="nl-NL" altLang="nl-NL"/>
              <a:pPr>
                <a:spcBef>
                  <a:spcPct val="0"/>
                </a:spcBef>
              </a:pPr>
              <a:t>43</a:t>
            </a:fld>
            <a:endParaRPr lang="nl-NL" altLang="nl-N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jdelijke aanduiding voor dia-afbeelding 1">
            <a:extLst>
              <a:ext uri="{FF2B5EF4-FFF2-40B4-BE49-F238E27FC236}">
                <a16:creationId xmlns:a16="http://schemas.microsoft.com/office/drawing/2014/main" id="{3E5D4332-2D24-1A54-F6B8-33AD5A7B35BD}"/>
              </a:ext>
            </a:extLst>
          </p:cNvPr>
          <p:cNvSpPr>
            <a:spLocks noGrp="1" noRot="1" noChangeAspect="1" noTextEdit="1"/>
          </p:cNvSpPr>
          <p:nvPr>
            <p:ph type="sldImg"/>
          </p:nvPr>
        </p:nvSpPr>
        <p:spPr>
          <a:ln/>
        </p:spPr>
      </p:sp>
      <p:sp>
        <p:nvSpPr>
          <p:cNvPr id="93187" name="Tijdelijke aanduiding voor notities 2">
            <a:extLst>
              <a:ext uri="{FF2B5EF4-FFF2-40B4-BE49-F238E27FC236}">
                <a16:creationId xmlns:a16="http://schemas.microsoft.com/office/drawing/2014/main" id="{4BAC92B8-757A-CC31-70BF-9970D4C15AAF}"/>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93188" name="Tijdelijke aanduiding voor dianummer 3">
            <a:extLst>
              <a:ext uri="{FF2B5EF4-FFF2-40B4-BE49-F238E27FC236}">
                <a16:creationId xmlns:a16="http://schemas.microsoft.com/office/drawing/2014/main" id="{931815E2-89EB-12C6-F397-A3E62BBF48D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A1DD6B-FBF3-0542-AFAD-4B531D481E68}" type="slidenum">
              <a:rPr lang="nl-NL" altLang="nl-NL"/>
              <a:pPr>
                <a:spcBef>
                  <a:spcPct val="0"/>
                </a:spcBef>
              </a:pPr>
              <a:t>44</a:t>
            </a:fld>
            <a:endParaRPr lang="nl-NL" altLang="nl-N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jdelijke aanduiding voor dia-afbeelding 1">
            <a:extLst>
              <a:ext uri="{FF2B5EF4-FFF2-40B4-BE49-F238E27FC236}">
                <a16:creationId xmlns:a16="http://schemas.microsoft.com/office/drawing/2014/main" id="{032BCAB2-684E-EA16-44DB-8FDD0C903B23}"/>
              </a:ext>
            </a:extLst>
          </p:cNvPr>
          <p:cNvSpPr>
            <a:spLocks noGrp="1" noRot="1" noChangeAspect="1" noTextEdit="1"/>
          </p:cNvSpPr>
          <p:nvPr>
            <p:ph type="sldImg"/>
          </p:nvPr>
        </p:nvSpPr>
        <p:spPr>
          <a:ln/>
        </p:spPr>
      </p:sp>
      <p:sp>
        <p:nvSpPr>
          <p:cNvPr id="95235" name="Tijdelijke aanduiding voor notities 2">
            <a:extLst>
              <a:ext uri="{FF2B5EF4-FFF2-40B4-BE49-F238E27FC236}">
                <a16:creationId xmlns:a16="http://schemas.microsoft.com/office/drawing/2014/main" id="{145326D3-83FA-D230-6041-B8C7FF623EAD}"/>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95236" name="Tijdelijke aanduiding voor dianummer 3">
            <a:extLst>
              <a:ext uri="{FF2B5EF4-FFF2-40B4-BE49-F238E27FC236}">
                <a16:creationId xmlns:a16="http://schemas.microsoft.com/office/drawing/2014/main" id="{2E22F3A1-1123-E0E1-AF44-EAD52E74B327}"/>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2DB2F44-E04D-9744-8100-4F336D86E1A0}" type="slidenum">
              <a:rPr lang="nl-NL" altLang="nl-NL"/>
              <a:pPr>
                <a:spcBef>
                  <a:spcPct val="0"/>
                </a:spcBef>
              </a:pPr>
              <a:t>45</a:t>
            </a:fld>
            <a:endParaRPr lang="nl-NL" altLang="nl-N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jdelijke aanduiding voor dia-afbeelding 1">
            <a:extLst>
              <a:ext uri="{FF2B5EF4-FFF2-40B4-BE49-F238E27FC236}">
                <a16:creationId xmlns:a16="http://schemas.microsoft.com/office/drawing/2014/main" id="{7743AD81-7552-3A97-A3DF-8880248D2BF6}"/>
              </a:ext>
            </a:extLst>
          </p:cNvPr>
          <p:cNvSpPr>
            <a:spLocks noGrp="1" noRot="1" noChangeAspect="1" noTextEdit="1"/>
          </p:cNvSpPr>
          <p:nvPr>
            <p:ph type="sldImg"/>
          </p:nvPr>
        </p:nvSpPr>
        <p:spPr>
          <a:ln/>
        </p:spPr>
      </p:sp>
      <p:sp>
        <p:nvSpPr>
          <p:cNvPr id="97283" name="Tijdelijke aanduiding voor notities 2">
            <a:extLst>
              <a:ext uri="{FF2B5EF4-FFF2-40B4-BE49-F238E27FC236}">
                <a16:creationId xmlns:a16="http://schemas.microsoft.com/office/drawing/2014/main" id="{086145C7-AD68-C89F-58EE-FB54960F474B}"/>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97284" name="Tijdelijke aanduiding voor dianummer 3">
            <a:extLst>
              <a:ext uri="{FF2B5EF4-FFF2-40B4-BE49-F238E27FC236}">
                <a16:creationId xmlns:a16="http://schemas.microsoft.com/office/drawing/2014/main" id="{DE590C40-30A5-0471-8A92-47C33B68725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B579C5-85AB-2948-84CF-9F920E5CA185}" type="slidenum">
              <a:rPr lang="nl-NL" altLang="nl-NL"/>
              <a:pPr>
                <a:spcBef>
                  <a:spcPct val="0"/>
                </a:spcBef>
              </a:pPr>
              <a:t>46</a:t>
            </a:fld>
            <a:endParaRPr lang="nl-NL" altLang="nl-N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jdelijke aanduiding voor dia-afbeelding 1">
            <a:extLst>
              <a:ext uri="{FF2B5EF4-FFF2-40B4-BE49-F238E27FC236}">
                <a16:creationId xmlns:a16="http://schemas.microsoft.com/office/drawing/2014/main" id="{AAD87F47-25AD-6598-B134-D5D74233827B}"/>
              </a:ext>
            </a:extLst>
          </p:cNvPr>
          <p:cNvSpPr>
            <a:spLocks noGrp="1" noRot="1" noChangeAspect="1" noTextEdit="1"/>
          </p:cNvSpPr>
          <p:nvPr>
            <p:ph type="sldImg"/>
          </p:nvPr>
        </p:nvSpPr>
        <p:spPr>
          <a:ln/>
        </p:spPr>
      </p:sp>
      <p:sp>
        <p:nvSpPr>
          <p:cNvPr id="99331" name="Tijdelijke aanduiding voor notities 2">
            <a:extLst>
              <a:ext uri="{FF2B5EF4-FFF2-40B4-BE49-F238E27FC236}">
                <a16:creationId xmlns:a16="http://schemas.microsoft.com/office/drawing/2014/main" id="{877A7D9D-F365-655E-B74D-32D75104D83E}"/>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99332" name="Tijdelijke aanduiding voor dianummer 3">
            <a:extLst>
              <a:ext uri="{FF2B5EF4-FFF2-40B4-BE49-F238E27FC236}">
                <a16:creationId xmlns:a16="http://schemas.microsoft.com/office/drawing/2014/main" id="{35E46CCD-FE4D-0E55-537A-EDCC0B15927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675F82-7A03-B34B-9F79-18251621217D}" type="slidenum">
              <a:rPr lang="nl-NL" altLang="nl-NL"/>
              <a:pPr>
                <a:spcBef>
                  <a:spcPct val="0"/>
                </a:spcBef>
              </a:pPr>
              <a:t>47</a:t>
            </a:fld>
            <a:endParaRPr lang="nl-NL" altLang="nl-NL"/>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jdelijke aanduiding voor dia-afbeelding 1">
            <a:extLst>
              <a:ext uri="{FF2B5EF4-FFF2-40B4-BE49-F238E27FC236}">
                <a16:creationId xmlns:a16="http://schemas.microsoft.com/office/drawing/2014/main" id="{2599DE9F-9942-2A56-C164-1984F3EE337A}"/>
              </a:ext>
            </a:extLst>
          </p:cNvPr>
          <p:cNvSpPr>
            <a:spLocks noGrp="1" noRot="1" noChangeAspect="1" noTextEdit="1"/>
          </p:cNvSpPr>
          <p:nvPr>
            <p:ph type="sldImg"/>
          </p:nvPr>
        </p:nvSpPr>
        <p:spPr>
          <a:ln/>
        </p:spPr>
      </p:sp>
      <p:sp>
        <p:nvSpPr>
          <p:cNvPr id="101379" name="Tijdelijke aanduiding voor notities 2">
            <a:extLst>
              <a:ext uri="{FF2B5EF4-FFF2-40B4-BE49-F238E27FC236}">
                <a16:creationId xmlns:a16="http://schemas.microsoft.com/office/drawing/2014/main" id="{58277900-11F0-F9ED-3DE8-4A5A412B8890}"/>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01380" name="Tijdelijke aanduiding voor dianummer 3">
            <a:extLst>
              <a:ext uri="{FF2B5EF4-FFF2-40B4-BE49-F238E27FC236}">
                <a16:creationId xmlns:a16="http://schemas.microsoft.com/office/drawing/2014/main" id="{933B7DA6-A31F-A441-7301-5276C182758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3E9F98-F5D5-2A40-AEC6-F9DE8C724F65}" type="slidenum">
              <a:rPr lang="nl-NL" altLang="nl-NL"/>
              <a:pPr>
                <a:spcBef>
                  <a:spcPct val="0"/>
                </a:spcBef>
              </a:pPr>
              <a:t>48</a:t>
            </a:fld>
            <a:endParaRPr lang="nl-NL" altLang="nl-NL"/>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jdelijke aanduiding voor dia-afbeelding 1">
            <a:extLst>
              <a:ext uri="{FF2B5EF4-FFF2-40B4-BE49-F238E27FC236}">
                <a16:creationId xmlns:a16="http://schemas.microsoft.com/office/drawing/2014/main" id="{8F74F13F-3954-08F3-129F-0E2114661228}"/>
              </a:ext>
            </a:extLst>
          </p:cNvPr>
          <p:cNvSpPr>
            <a:spLocks noGrp="1" noRot="1" noChangeAspect="1" noTextEdit="1"/>
          </p:cNvSpPr>
          <p:nvPr>
            <p:ph type="sldImg"/>
          </p:nvPr>
        </p:nvSpPr>
        <p:spPr>
          <a:ln/>
        </p:spPr>
      </p:sp>
      <p:sp>
        <p:nvSpPr>
          <p:cNvPr id="103427" name="Tijdelijke aanduiding voor notities 2">
            <a:extLst>
              <a:ext uri="{FF2B5EF4-FFF2-40B4-BE49-F238E27FC236}">
                <a16:creationId xmlns:a16="http://schemas.microsoft.com/office/drawing/2014/main" id="{272D76A2-E7E1-91DB-71B0-A7F657D1FEA4}"/>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03428" name="Tijdelijke aanduiding voor dianummer 3">
            <a:extLst>
              <a:ext uri="{FF2B5EF4-FFF2-40B4-BE49-F238E27FC236}">
                <a16:creationId xmlns:a16="http://schemas.microsoft.com/office/drawing/2014/main" id="{E955FF09-9AFA-D559-7A13-28C86117A28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CD5C74-A00B-2D4D-A02C-0DF309A75149}" type="slidenum">
              <a:rPr lang="nl-NL" altLang="nl-NL"/>
              <a:pPr>
                <a:spcBef>
                  <a:spcPct val="0"/>
                </a:spcBef>
              </a:pPr>
              <a:t>49</a:t>
            </a:fld>
            <a:endParaRPr lang="nl-NL" alt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FB07D881-2F52-DF16-AE12-60206B4DA84D}"/>
              </a:ext>
            </a:extLst>
          </p:cNvPr>
          <p:cNvSpPr>
            <a:spLocks noGrp="1" noRot="1" noChangeAspect="1" noTextEdit="1"/>
          </p:cNvSpPr>
          <p:nvPr>
            <p:ph type="sldImg"/>
          </p:nvPr>
        </p:nvSpPr>
        <p:spPr>
          <a:ln/>
        </p:spPr>
      </p:sp>
      <p:sp>
        <p:nvSpPr>
          <p:cNvPr id="13315" name="Tijdelijke aanduiding voor notities 2">
            <a:extLst>
              <a:ext uri="{FF2B5EF4-FFF2-40B4-BE49-F238E27FC236}">
                <a16:creationId xmlns:a16="http://schemas.microsoft.com/office/drawing/2014/main" id="{C6216DFB-DEEB-263A-8DB0-12D43A4D2016}"/>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3316" name="Tijdelijke aanduiding voor dianummer 3">
            <a:extLst>
              <a:ext uri="{FF2B5EF4-FFF2-40B4-BE49-F238E27FC236}">
                <a16:creationId xmlns:a16="http://schemas.microsoft.com/office/drawing/2014/main" id="{573BA75A-9C0B-62D0-8383-4E9BB3921A8C}"/>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B112A7-4C8A-4A46-BB47-99091D7EC9FD}" type="slidenum">
              <a:rPr lang="nl-NL" altLang="nl-NL"/>
              <a:pPr>
                <a:spcBef>
                  <a:spcPct val="0"/>
                </a:spcBef>
              </a:pPr>
              <a:t>5</a:t>
            </a:fld>
            <a:endParaRPr lang="nl-NL" altLang="nl-NL"/>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jdelijke aanduiding voor dia-afbeelding 1">
            <a:extLst>
              <a:ext uri="{FF2B5EF4-FFF2-40B4-BE49-F238E27FC236}">
                <a16:creationId xmlns:a16="http://schemas.microsoft.com/office/drawing/2014/main" id="{AF57932A-24F7-942E-8FB5-F28308524EAF}"/>
              </a:ext>
            </a:extLst>
          </p:cNvPr>
          <p:cNvSpPr>
            <a:spLocks noGrp="1" noRot="1" noChangeAspect="1" noTextEdit="1"/>
          </p:cNvSpPr>
          <p:nvPr>
            <p:ph type="sldImg"/>
          </p:nvPr>
        </p:nvSpPr>
        <p:spPr>
          <a:ln/>
        </p:spPr>
      </p:sp>
      <p:sp>
        <p:nvSpPr>
          <p:cNvPr id="105475" name="Tijdelijke aanduiding voor notities 2">
            <a:extLst>
              <a:ext uri="{FF2B5EF4-FFF2-40B4-BE49-F238E27FC236}">
                <a16:creationId xmlns:a16="http://schemas.microsoft.com/office/drawing/2014/main" id="{010A4340-107E-6D10-288D-A55297D714E6}"/>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05476" name="Tijdelijke aanduiding voor dianummer 3">
            <a:extLst>
              <a:ext uri="{FF2B5EF4-FFF2-40B4-BE49-F238E27FC236}">
                <a16:creationId xmlns:a16="http://schemas.microsoft.com/office/drawing/2014/main" id="{20378D37-3812-B0A8-2414-687730C6F09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21F8EA-3815-DC4C-955B-3B4ABBC06B72}" type="slidenum">
              <a:rPr lang="nl-NL" altLang="nl-NL"/>
              <a:pPr>
                <a:spcBef>
                  <a:spcPct val="0"/>
                </a:spcBef>
              </a:pPr>
              <a:t>50</a:t>
            </a:fld>
            <a:endParaRPr lang="nl-NL" altLang="nl-NL"/>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jdelijke aanduiding voor dia-afbeelding 1">
            <a:extLst>
              <a:ext uri="{FF2B5EF4-FFF2-40B4-BE49-F238E27FC236}">
                <a16:creationId xmlns:a16="http://schemas.microsoft.com/office/drawing/2014/main" id="{8E7E8D55-C114-0971-1B08-4BC85E9ABB9E}"/>
              </a:ext>
            </a:extLst>
          </p:cNvPr>
          <p:cNvSpPr>
            <a:spLocks noGrp="1" noRot="1" noChangeAspect="1" noTextEdit="1"/>
          </p:cNvSpPr>
          <p:nvPr>
            <p:ph type="sldImg"/>
          </p:nvPr>
        </p:nvSpPr>
        <p:spPr>
          <a:ln/>
        </p:spPr>
      </p:sp>
      <p:sp>
        <p:nvSpPr>
          <p:cNvPr id="107523" name="Tijdelijke aanduiding voor notities 2">
            <a:extLst>
              <a:ext uri="{FF2B5EF4-FFF2-40B4-BE49-F238E27FC236}">
                <a16:creationId xmlns:a16="http://schemas.microsoft.com/office/drawing/2014/main" id="{364DD773-E2E7-1324-6AC8-34649B87BBD4}"/>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07524" name="Tijdelijke aanduiding voor dianummer 3">
            <a:extLst>
              <a:ext uri="{FF2B5EF4-FFF2-40B4-BE49-F238E27FC236}">
                <a16:creationId xmlns:a16="http://schemas.microsoft.com/office/drawing/2014/main" id="{8EDDC871-7AA6-6319-04BA-0CB1508383A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CA645D-FFC3-814D-983F-1B5A2B246293}" type="slidenum">
              <a:rPr lang="nl-NL" altLang="nl-NL"/>
              <a:pPr>
                <a:spcBef>
                  <a:spcPct val="0"/>
                </a:spcBef>
              </a:pPr>
              <a:t>51</a:t>
            </a:fld>
            <a:endParaRPr lang="nl-NL" altLang="nl-NL"/>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jdelijke aanduiding voor dia-afbeelding 1">
            <a:extLst>
              <a:ext uri="{FF2B5EF4-FFF2-40B4-BE49-F238E27FC236}">
                <a16:creationId xmlns:a16="http://schemas.microsoft.com/office/drawing/2014/main" id="{7DAAC1A1-A6E7-2F93-668B-6B5ABB0A5AA6}"/>
              </a:ext>
            </a:extLst>
          </p:cNvPr>
          <p:cNvSpPr>
            <a:spLocks noGrp="1" noRot="1" noChangeAspect="1" noTextEdit="1"/>
          </p:cNvSpPr>
          <p:nvPr>
            <p:ph type="sldImg"/>
          </p:nvPr>
        </p:nvSpPr>
        <p:spPr>
          <a:ln/>
        </p:spPr>
      </p:sp>
      <p:sp>
        <p:nvSpPr>
          <p:cNvPr id="109571" name="Tijdelijke aanduiding voor notities 2">
            <a:extLst>
              <a:ext uri="{FF2B5EF4-FFF2-40B4-BE49-F238E27FC236}">
                <a16:creationId xmlns:a16="http://schemas.microsoft.com/office/drawing/2014/main" id="{8C4CBCCF-24CA-1997-B8E2-070751AF4F24}"/>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09572" name="Tijdelijke aanduiding voor dianummer 3">
            <a:extLst>
              <a:ext uri="{FF2B5EF4-FFF2-40B4-BE49-F238E27FC236}">
                <a16:creationId xmlns:a16="http://schemas.microsoft.com/office/drawing/2014/main" id="{C712BB3E-BB58-E152-D250-45154B71CB13}"/>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64F363-15EE-FB43-AD62-21CD92A429A9}" type="slidenum">
              <a:rPr lang="nl-NL" altLang="nl-NL"/>
              <a:pPr>
                <a:spcBef>
                  <a:spcPct val="0"/>
                </a:spcBef>
              </a:pPr>
              <a:t>52</a:t>
            </a:fld>
            <a:endParaRPr lang="nl-NL" altLang="nl-NL"/>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jdelijke aanduiding voor dia-afbeelding 1">
            <a:extLst>
              <a:ext uri="{FF2B5EF4-FFF2-40B4-BE49-F238E27FC236}">
                <a16:creationId xmlns:a16="http://schemas.microsoft.com/office/drawing/2014/main" id="{8CBC5B08-C83B-FB7A-1D4F-4195C671D466}"/>
              </a:ext>
            </a:extLst>
          </p:cNvPr>
          <p:cNvSpPr>
            <a:spLocks noGrp="1" noRot="1" noChangeAspect="1" noTextEdit="1"/>
          </p:cNvSpPr>
          <p:nvPr>
            <p:ph type="sldImg"/>
          </p:nvPr>
        </p:nvSpPr>
        <p:spPr>
          <a:ln/>
        </p:spPr>
      </p:sp>
      <p:sp>
        <p:nvSpPr>
          <p:cNvPr id="111619" name="Tijdelijke aanduiding voor notities 2">
            <a:extLst>
              <a:ext uri="{FF2B5EF4-FFF2-40B4-BE49-F238E27FC236}">
                <a16:creationId xmlns:a16="http://schemas.microsoft.com/office/drawing/2014/main" id="{87FF5254-9B55-24AE-3ABD-F7B9D9FF0A8E}"/>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11620" name="Tijdelijke aanduiding voor dianummer 3">
            <a:extLst>
              <a:ext uri="{FF2B5EF4-FFF2-40B4-BE49-F238E27FC236}">
                <a16:creationId xmlns:a16="http://schemas.microsoft.com/office/drawing/2014/main" id="{BDBC98D4-A75A-92DD-686D-5D5E91BE7167}"/>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0C6FB5E-DF03-F745-B163-C8C53014490F}" type="slidenum">
              <a:rPr lang="nl-NL" altLang="nl-NL"/>
              <a:pPr>
                <a:spcBef>
                  <a:spcPct val="0"/>
                </a:spcBef>
              </a:pPr>
              <a:t>53</a:t>
            </a:fld>
            <a:endParaRPr lang="nl-NL" altLang="nl-NL"/>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jdelijke aanduiding voor dia-afbeelding 1">
            <a:extLst>
              <a:ext uri="{FF2B5EF4-FFF2-40B4-BE49-F238E27FC236}">
                <a16:creationId xmlns:a16="http://schemas.microsoft.com/office/drawing/2014/main" id="{7DDEA98B-539E-4A91-EB3B-D948FCD0226B}"/>
              </a:ext>
            </a:extLst>
          </p:cNvPr>
          <p:cNvSpPr>
            <a:spLocks noGrp="1" noRot="1" noChangeAspect="1" noTextEdit="1"/>
          </p:cNvSpPr>
          <p:nvPr>
            <p:ph type="sldImg"/>
          </p:nvPr>
        </p:nvSpPr>
        <p:spPr>
          <a:ln/>
        </p:spPr>
      </p:sp>
      <p:sp>
        <p:nvSpPr>
          <p:cNvPr id="113667" name="Tijdelijke aanduiding voor notities 2">
            <a:extLst>
              <a:ext uri="{FF2B5EF4-FFF2-40B4-BE49-F238E27FC236}">
                <a16:creationId xmlns:a16="http://schemas.microsoft.com/office/drawing/2014/main" id="{326A855A-81BE-EAA9-647C-1F7B51F78C12}"/>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13668" name="Tijdelijke aanduiding voor dianummer 3">
            <a:extLst>
              <a:ext uri="{FF2B5EF4-FFF2-40B4-BE49-F238E27FC236}">
                <a16:creationId xmlns:a16="http://schemas.microsoft.com/office/drawing/2014/main" id="{C7479F43-38D7-E5AC-50B7-0DDBAED259E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FEBB05-7F4E-454C-9662-07F43A241B95}" type="slidenum">
              <a:rPr lang="nl-NL" altLang="nl-NL"/>
              <a:pPr>
                <a:spcBef>
                  <a:spcPct val="0"/>
                </a:spcBef>
              </a:pPr>
              <a:t>54</a:t>
            </a:fld>
            <a:endParaRPr lang="nl-NL" altLang="nl-NL"/>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jdelijke aanduiding voor dia-afbeelding 1">
            <a:extLst>
              <a:ext uri="{FF2B5EF4-FFF2-40B4-BE49-F238E27FC236}">
                <a16:creationId xmlns:a16="http://schemas.microsoft.com/office/drawing/2014/main" id="{673C8FA1-0344-7AB8-26FE-FF3C24EE0183}"/>
              </a:ext>
            </a:extLst>
          </p:cNvPr>
          <p:cNvSpPr>
            <a:spLocks noGrp="1" noRot="1" noChangeAspect="1" noTextEdit="1"/>
          </p:cNvSpPr>
          <p:nvPr>
            <p:ph type="sldImg"/>
          </p:nvPr>
        </p:nvSpPr>
        <p:spPr>
          <a:ln/>
        </p:spPr>
      </p:sp>
      <p:sp>
        <p:nvSpPr>
          <p:cNvPr id="115715" name="Tijdelijke aanduiding voor notities 2">
            <a:extLst>
              <a:ext uri="{FF2B5EF4-FFF2-40B4-BE49-F238E27FC236}">
                <a16:creationId xmlns:a16="http://schemas.microsoft.com/office/drawing/2014/main" id="{E99AAC35-E1D1-8132-7B27-76B3AB2DAE4A}"/>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15716" name="Tijdelijke aanduiding voor dianummer 3">
            <a:extLst>
              <a:ext uri="{FF2B5EF4-FFF2-40B4-BE49-F238E27FC236}">
                <a16:creationId xmlns:a16="http://schemas.microsoft.com/office/drawing/2014/main" id="{D9B37157-EE6C-AD74-A135-9E721BD75DAF}"/>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5742DA-9154-2941-AACA-714EC82A43EE}" type="slidenum">
              <a:rPr lang="nl-NL" altLang="nl-NL"/>
              <a:pPr>
                <a:spcBef>
                  <a:spcPct val="0"/>
                </a:spcBef>
              </a:pPr>
              <a:t>55</a:t>
            </a:fld>
            <a:endParaRPr lang="nl-NL" altLang="nl-NL"/>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jdelijke aanduiding voor dia-afbeelding 1">
            <a:extLst>
              <a:ext uri="{FF2B5EF4-FFF2-40B4-BE49-F238E27FC236}">
                <a16:creationId xmlns:a16="http://schemas.microsoft.com/office/drawing/2014/main" id="{7EB27FBD-E4EC-9821-66D7-3BF8EA983275}"/>
              </a:ext>
            </a:extLst>
          </p:cNvPr>
          <p:cNvSpPr>
            <a:spLocks noGrp="1" noRot="1" noChangeAspect="1" noTextEdit="1"/>
          </p:cNvSpPr>
          <p:nvPr>
            <p:ph type="sldImg"/>
          </p:nvPr>
        </p:nvSpPr>
        <p:spPr>
          <a:ln/>
        </p:spPr>
      </p:sp>
      <p:sp>
        <p:nvSpPr>
          <p:cNvPr id="117763" name="Tijdelijke aanduiding voor notities 2">
            <a:extLst>
              <a:ext uri="{FF2B5EF4-FFF2-40B4-BE49-F238E27FC236}">
                <a16:creationId xmlns:a16="http://schemas.microsoft.com/office/drawing/2014/main" id="{DA5DE018-1DC7-A6C2-005A-7CD9BAA56077}"/>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17764" name="Tijdelijke aanduiding voor dianummer 3">
            <a:extLst>
              <a:ext uri="{FF2B5EF4-FFF2-40B4-BE49-F238E27FC236}">
                <a16:creationId xmlns:a16="http://schemas.microsoft.com/office/drawing/2014/main" id="{7EDA15CF-A255-4215-1E3B-5F07C07D53B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079C784-2324-A04E-AA6F-4C9FD5406322}" type="slidenum">
              <a:rPr lang="nl-NL" altLang="nl-NL"/>
              <a:pPr>
                <a:spcBef>
                  <a:spcPct val="0"/>
                </a:spcBef>
              </a:pPr>
              <a:t>56</a:t>
            </a:fld>
            <a:endParaRPr lang="nl-NL" altLang="nl-NL"/>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jdelijke aanduiding voor dia-afbeelding 1">
            <a:extLst>
              <a:ext uri="{FF2B5EF4-FFF2-40B4-BE49-F238E27FC236}">
                <a16:creationId xmlns:a16="http://schemas.microsoft.com/office/drawing/2014/main" id="{C1312D0F-DE6A-4444-AC1A-F849D9B925D1}"/>
              </a:ext>
            </a:extLst>
          </p:cNvPr>
          <p:cNvSpPr>
            <a:spLocks noGrp="1" noRot="1" noChangeAspect="1" noTextEdit="1"/>
          </p:cNvSpPr>
          <p:nvPr>
            <p:ph type="sldImg"/>
          </p:nvPr>
        </p:nvSpPr>
        <p:spPr>
          <a:ln/>
        </p:spPr>
      </p:sp>
      <p:sp>
        <p:nvSpPr>
          <p:cNvPr id="119811" name="Tijdelijke aanduiding voor notities 2">
            <a:extLst>
              <a:ext uri="{FF2B5EF4-FFF2-40B4-BE49-F238E27FC236}">
                <a16:creationId xmlns:a16="http://schemas.microsoft.com/office/drawing/2014/main" id="{ECB73252-146C-EC70-721A-4042158BBC5D}"/>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19812" name="Tijdelijke aanduiding voor dianummer 3">
            <a:extLst>
              <a:ext uri="{FF2B5EF4-FFF2-40B4-BE49-F238E27FC236}">
                <a16:creationId xmlns:a16="http://schemas.microsoft.com/office/drawing/2014/main" id="{7D8D2741-F983-4FF3-A6C3-10AE812C33B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4483B8-47E0-0E44-8271-E11BEC1126FB}" type="slidenum">
              <a:rPr lang="nl-NL" altLang="nl-NL"/>
              <a:pPr>
                <a:spcBef>
                  <a:spcPct val="0"/>
                </a:spcBef>
              </a:pPr>
              <a:t>57</a:t>
            </a:fld>
            <a:endParaRPr lang="nl-NL" altLang="nl-NL"/>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jdelijke aanduiding voor dia-afbeelding 1">
            <a:extLst>
              <a:ext uri="{FF2B5EF4-FFF2-40B4-BE49-F238E27FC236}">
                <a16:creationId xmlns:a16="http://schemas.microsoft.com/office/drawing/2014/main" id="{36F614D8-1161-8920-5711-D815A705549E}"/>
              </a:ext>
            </a:extLst>
          </p:cNvPr>
          <p:cNvSpPr>
            <a:spLocks noGrp="1" noRot="1" noChangeAspect="1" noTextEdit="1"/>
          </p:cNvSpPr>
          <p:nvPr>
            <p:ph type="sldImg"/>
          </p:nvPr>
        </p:nvSpPr>
        <p:spPr>
          <a:ln/>
        </p:spPr>
      </p:sp>
      <p:sp>
        <p:nvSpPr>
          <p:cNvPr id="121859" name="Tijdelijke aanduiding voor notities 2">
            <a:extLst>
              <a:ext uri="{FF2B5EF4-FFF2-40B4-BE49-F238E27FC236}">
                <a16:creationId xmlns:a16="http://schemas.microsoft.com/office/drawing/2014/main" id="{64FF8E95-835A-A3BF-3966-A56C9D339C86}"/>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21860" name="Tijdelijke aanduiding voor dianummer 3">
            <a:extLst>
              <a:ext uri="{FF2B5EF4-FFF2-40B4-BE49-F238E27FC236}">
                <a16:creationId xmlns:a16="http://schemas.microsoft.com/office/drawing/2014/main" id="{3D63A0AD-7E05-89E8-D77D-9CDC13DA990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1978F18-8E89-884B-B31E-682408646D68}" type="slidenum">
              <a:rPr lang="nl-NL" altLang="nl-NL"/>
              <a:pPr>
                <a:spcBef>
                  <a:spcPct val="0"/>
                </a:spcBef>
              </a:pPr>
              <a:t>58</a:t>
            </a:fld>
            <a:endParaRPr lang="nl-NL" altLang="nl-NL"/>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jdelijke aanduiding voor dia-afbeelding 1">
            <a:extLst>
              <a:ext uri="{FF2B5EF4-FFF2-40B4-BE49-F238E27FC236}">
                <a16:creationId xmlns:a16="http://schemas.microsoft.com/office/drawing/2014/main" id="{EA8D2E74-F2CE-5BB8-A56B-115E445DDCE7}"/>
              </a:ext>
            </a:extLst>
          </p:cNvPr>
          <p:cNvSpPr>
            <a:spLocks noGrp="1" noRot="1" noChangeAspect="1" noTextEdit="1"/>
          </p:cNvSpPr>
          <p:nvPr>
            <p:ph type="sldImg"/>
          </p:nvPr>
        </p:nvSpPr>
        <p:spPr>
          <a:ln/>
        </p:spPr>
      </p:sp>
      <p:sp>
        <p:nvSpPr>
          <p:cNvPr id="123907" name="Tijdelijke aanduiding voor notities 2">
            <a:extLst>
              <a:ext uri="{FF2B5EF4-FFF2-40B4-BE49-F238E27FC236}">
                <a16:creationId xmlns:a16="http://schemas.microsoft.com/office/drawing/2014/main" id="{D7AC0483-9C2D-BF73-AC46-FE7096604A93}"/>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23908" name="Tijdelijke aanduiding voor dianummer 3">
            <a:extLst>
              <a:ext uri="{FF2B5EF4-FFF2-40B4-BE49-F238E27FC236}">
                <a16:creationId xmlns:a16="http://schemas.microsoft.com/office/drawing/2014/main" id="{96F31732-2BF9-13F5-289E-35C4BAA56D0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DD32B8-741C-D441-9334-8F38896F2F7A}" type="slidenum">
              <a:rPr lang="nl-NL" altLang="nl-NL"/>
              <a:pPr>
                <a:spcBef>
                  <a:spcPct val="0"/>
                </a:spcBef>
              </a:pPr>
              <a:t>59</a:t>
            </a:fld>
            <a:endParaRPr lang="nl-NL" alt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jdelijke aanduiding voor dia-afbeelding 1">
            <a:extLst>
              <a:ext uri="{FF2B5EF4-FFF2-40B4-BE49-F238E27FC236}">
                <a16:creationId xmlns:a16="http://schemas.microsoft.com/office/drawing/2014/main" id="{75F19D28-2B9C-5353-6517-ED56BCB58C4E}"/>
              </a:ext>
            </a:extLst>
          </p:cNvPr>
          <p:cNvSpPr>
            <a:spLocks noGrp="1" noRot="1" noChangeAspect="1" noTextEdit="1"/>
          </p:cNvSpPr>
          <p:nvPr>
            <p:ph type="sldImg"/>
          </p:nvPr>
        </p:nvSpPr>
        <p:spPr>
          <a:ln/>
        </p:spPr>
      </p:sp>
      <p:sp>
        <p:nvSpPr>
          <p:cNvPr id="15363" name="Tijdelijke aanduiding voor notities 2">
            <a:extLst>
              <a:ext uri="{FF2B5EF4-FFF2-40B4-BE49-F238E27FC236}">
                <a16:creationId xmlns:a16="http://schemas.microsoft.com/office/drawing/2014/main" id="{B39C14AE-B904-12F6-FA82-BFAA4DFA759E}"/>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5364" name="Tijdelijke aanduiding voor dianummer 3">
            <a:extLst>
              <a:ext uri="{FF2B5EF4-FFF2-40B4-BE49-F238E27FC236}">
                <a16:creationId xmlns:a16="http://schemas.microsoft.com/office/drawing/2014/main" id="{B147657F-2C40-D67E-F499-CAAA53B9144C}"/>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B47E2E-C620-E243-AC42-8002F1002036}" type="slidenum">
              <a:rPr lang="nl-NL" altLang="nl-NL"/>
              <a:pPr>
                <a:spcBef>
                  <a:spcPct val="0"/>
                </a:spcBef>
              </a:pPr>
              <a:t>6</a:t>
            </a:fld>
            <a:endParaRPr lang="nl-NL" altLang="nl-NL"/>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jdelijke aanduiding voor dia-afbeelding 1">
            <a:extLst>
              <a:ext uri="{FF2B5EF4-FFF2-40B4-BE49-F238E27FC236}">
                <a16:creationId xmlns:a16="http://schemas.microsoft.com/office/drawing/2014/main" id="{C088822E-F29B-3B84-EF04-90B0A20B0114}"/>
              </a:ext>
            </a:extLst>
          </p:cNvPr>
          <p:cNvSpPr>
            <a:spLocks noGrp="1" noRot="1" noChangeAspect="1" noTextEdit="1"/>
          </p:cNvSpPr>
          <p:nvPr>
            <p:ph type="sldImg"/>
          </p:nvPr>
        </p:nvSpPr>
        <p:spPr>
          <a:ln/>
        </p:spPr>
      </p:sp>
      <p:sp>
        <p:nvSpPr>
          <p:cNvPr id="125955" name="Tijdelijke aanduiding voor notities 2">
            <a:extLst>
              <a:ext uri="{FF2B5EF4-FFF2-40B4-BE49-F238E27FC236}">
                <a16:creationId xmlns:a16="http://schemas.microsoft.com/office/drawing/2014/main" id="{843201F2-5F51-954A-4ECF-C54FB1AC3807}"/>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25956" name="Tijdelijke aanduiding voor dianummer 3">
            <a:extLst>
              <a:ext uri="{FF2B5EF4-FFF2-40B4-BE49-F238E27FC236}">
                <a16:creationId xmlns:a16="http://schemas.microsoft.com/office/drawing/2014/main" id="{C33A7810-3F0E-D03F-91F0-5B2A23C8FF39}"/>
              </a:ext>
            </a:extLst>
          </p:cNvPr>
          <p:cNvSpPr txBox="1">
            <a:spLocks noGrp="1"/>
          </p:cNvSpPr>
          <p:nvPr/>
        </p:nvSpPr>
        <p:spPr bwMode="auto">
          <a:xfrm>
            <a:off x="5632450" y="6464300"/>
            <a:ext cx="431006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C741447-FEC5-6B4C-861E-C56245BED8D1}" type="slidenum">
              <a:rPr lang="nl-NL" altLang="nl-NL"/>
              <a:pPr algn="r" eaLnBrk="1" hangingPunct="1">
                <a:spcBef>
                  <a:spcPct val="0"/>
                </a:spcBef>
              </a:pPr>
              <a:t>60</a:t>
            </a:fld>
            <a:endParaRPr lang="nl-NL" alt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a:extLst>
              <a:ext uri="{FF2B5EF4-FFF2-40B4-BE49-F238E27FC236}">
                <a16:creationId xmlns:a16="http://schemas.microsoft.com/office/drawing/2014/main" id="{DF42C0E1-CDD3-9138-DFA5-5A99BECA3352}"/>
              </a:ext>
            </a:extLst>
          </p:cNvPr>
          <p:cNvSpPr>
            <a:spLocks noGrp="1" noRot="1" noChangeAspect="1" noTextEdit="1"/>
          </p:cNvSpPr>
          <p:nvPr>
            <p:ph type="sldImg"/>
          </p:nvPr>
        </p:nvSpPr>
        <p:spPr>
          <a:ln/>
        </p:spPr>
      </p:sp>
      <p:sp>
        <p:nvSpPr>
          <p:cNvPr id="17411" name="Tijdelijke aanduiding voor notities 2">
            <a:extLst>
              <a:ext uri="{FF2B5EF4-FFF2-40B4-BE49-F238E27FC236}">
                <a16:creationId xmlns:a16="http://schemas.microsoft.com/office/drawing/2014/main" id="{122B3CE4-9E34-AC3E-64AD-C654920B2568}"/>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7412" name="Tijdelijke aanduiding voor dianummer 3">
            <a:extLst>
              <a:ext uri="{FF2B5EF4-FFF2-40B4-BE49-F238E27FC236}">
                <a16:creationId xmlns:a16="http://schemas.microsoft.com/office/drawing/2014/main" id="{15B813E0-88FF-0D21-8D01-D343E887485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81C520-D150-9746-8DBB-0C02F3EC9A2E}" type="slidenum">
              <a:rPr lang="nl-NL" altLang="nl-NL"/>
              <a:pPr>
                <a:spcBef>
                  <a:spcPct val="0"/>
                </a:spcBef>
              </a:pPr>
              <a:t>7</a:t>
            </a:fld>
            <a:endParaRPr lang="nl-NL" alt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jdelijke aanduiding voor dia-afbeelding 1">
            <a:extLst>
              <a:ext uri="{FF2B5EF4-FFF2-40B4-BE49-F238E27FC236}">
                <a16:creationId xmlns:a16="http://schemas.microsoft.com/office/drawing/2014/main" id="{B4F39AA1-A5A4-8514-CBA6-846C4050AC96}"/>
              </a:ext>
            </a:extLst>
          </p:cNvPr>
          <p:cNvSpPr>
            <a:spLocks noGrp="1" noRot="1" noChangeAspect="1" noTextEdit="1"/>
          </p:cNvSpPr>
          <p:nvPr>
            <p:ph type="sldImg"/>
          </p:nvPr>
        </p:nvSpPr>
        <p:spPr>
          <a:ln/>
        </p:spPr>
      </p:sp>
      <p:sp>
        <p:nvSpPr>
          <p:cNvPr id="19459" name="Tijdelijke aanduiding voor notities 2">
            <a:extLst>
              <a:ext uri="{FF2B5EF4-FFF2-40B4-BE49-F238E27FC236}">
                <a16:creationId xmlns:a16="http://schemas.microsoft.com/office/drawing/2014/main" id="{628179D9-B54F-3F5D-5F47-5692ADD9ED7A}"/>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19460" name="Tijdelijke aanduiding voor dianummer 3">
            <a:extLst>
              <a:ext uri="{FF2B5EF4-FFF2-40B4-BE49-F238E27FC236}">
                <a16:creationId xmlns:a16="http://schemas.microsoft.com/office/drawing/2014/main" id="{03134974-CF90-2D37-5504-C43B547A84A9}"/>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180EC4-A923-E940-8092-04169D45D594}" type="slidenum">
              <a:rPr lang="nl-NL" altLang="nl-NL"/>
              <a:pPr>
                <a:spcBef>
                  <a:spcPct val="0"/>
                </a:spcBef>
              </a:pPr>
              <a:t>8</a:t>
            </a:fld>
            <a:endParaRPr lang="nl-NL" alt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jdelijke aanduiding voor dia-afbeelding 1">
            <a:extLst>
              <a:ext uri="{FF2B5EF4-FFF2-40B4-BE49-F238E27FC236}">
                <a16:creationId xmlns:a16="http://schemas.microsoft.com/office/drawing/2014/main" id="{38B60A8E-2C32-70FD-3047-601323488616}"/>
              </a:ext>
            </a:extLst>
          </p:cNvPr>
          <p:cNvSpPr>
            <a:spLocks noGrp="1" noRot="1" noChangeAspect="1" noTextEdit="1"/>
          </p:cNvSpPr>
          <p:nvPr>
            <p:ph type="sldImg"/>
          </p:nvPr>
        </p:nvSpPr>
        <p:spPr>
          <a:ln/>
        </p:spPr>
      </p:sp>
      <p:sp>
        <p:nvSpPr>
          <p:cNvPr id="21507" name="Tijdelijke aanduiding voor notities 2">
            <a:extLst>
              <a:ext uri="{FF2B5EF4-FFF2-40B4-BE49-F238E27FC236}">
                <a16:creationId xmlns:a16="http://schemas.microsoft.com/office/drawing/2014/main" id="{67B677ED-27BD-FE63-FA2D-81237CC925DE}"/>
              </a:ext>
            </a:extLst>
          </p:cNvPr>
          <p:cNvSpPr>
            <a:spLocks noGrp="1"/>
          </p:cNvSpPr>
          <p:nvPr>
            <p:ph type="body" idx="1"/>
          </p:nvPr>
        </p:nvSpPr>
        <p:spPr>
          <a:noFill/>
        </p:spPr>
        <p:txBody>
          <a:bodyPr/>
          <a:lstStyle/>
          <a:p>
            <a:endParaRPr lang="nl-NL" altLang="nl-NL">
              <a:latin typeface="Arial" panose="020B0604020202020204" pitchFamily="34" charset="0"/>
            </a:endParaRPr>
          </a:p>
        </p:txBody>
      </p:sp>
      <p:sp>
        <p:nvSpPr>
          <p:cNvPr id="21508" name="Tijdelijke aanduiding voor dianummer 3">
            <a:extLst>
              <a:ext uri="{FF2B5EF4-FFF2-40B4-BE49-F238E27FC236}">
                <a16:creationId xmlns:a16="http://schemas.microsoft.com/office/drawing/2014/main" id="{B30B5D99-4BDA-3BBA-97D6-E1606B22A3B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05F119-95F9-0A4C-A963-6D9871327656}" type="slidenum">
              <a:rPr lang="nl-NL" altLang="nl-NL"/>
              <a:pPr>
                <a:spcBef>
                  <a:spcPct val="0"/>
                </a:spcBef>
              </a:pPr>
              <a:t>9</a:t>
            </a:fld>
            <a:endParaRPr lang="nl-NL" alt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nl-NL"/>
              <a:t>Klik om de stijl te bewerken</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Slide Number Placeholder 5">
            <a:extLst>
              <a:ext uri="{FF2B5EF4-FFF2-40B4-BE49-F238E27FC236}">
                <a16:creationId xmlns:a16="http://schemas.microsoft.com/office/drawing/2014/main" id="{92565886-0C56-4E5E-626C-5E31AF9929D6}"/>
              </a:ext>
            </a:extLst>
          </p:cNvPr>
          <p:cNvSpPr>
            <a:spLocks noGrp="1"/>
          </p:cNvSpPr>
          <p:nvPr>
            <p:ph type="sldNum" sz="quarter" idx="10"/>
          </p:nvPr>
        </p:nvSpPr>
        <p:spPr>
          <a:ln/>
        </p:spPr>
        <p:txBody>
          <a:bodyPr/>
          <a:lstStyle>
            <a:lvl1pPr>
              <a:defRPr/>
            </a:lvl1pPr>
          </a:lstStyle>
          <a:p>
            <a:fld id="{DE324372-2602-1B4C-A981-830CD0783673}" type="slidenum">
              <a:rPr lang="nl-NL" altLang="nl-NL"/>
              <a:pPr/>
              <a:t>‹nr.›</a:t>
            </a:fld>
            <a:endParaRPr lang="nl-NL" altLang="nl-NL"/>
          </a:p>
        </p:txBody>
      </p:sp>
      <p:sp>
        <p:nvSpPr>
          <p:cNvPr id="5" name="Footer Placeholder 4">
            <a:extLst>
              <a:ext uri="{FF2B5EF4-FFF2-40B4-BE49-F238E27FC236}">
                <a16:creationId xmlns:a16="http://schemas.microsoft.com/office/drawing/2014/main" id="{E036BA45-3B02-B3DB-5693-149FD00B1814}"/>
              </a:ext>
            </a:extLst>
          </p:cNvPr>
          <p:cNvSpPr>
            <a:spLocks noGrp="1"/>
          </p:cNvSpPr>
          <p:nvPr>
            <p:ph type="ftr" sz="quarter" idx="11"/>
          </p:nvPr>
        </p:nvSpPr>
        <p:spPr/>
        <p:txBody>
          <a:bodyPr/>
          <a:lstStyle>
            <a:lvl1pPr>
              <a:defRPr/>
            </a:lvl1pPr>
          </a:lstStyle>
          <a:p>
            <a:pPr>
              <a:defRPr/>
            </a:pPr>
            <a:r>
              <a:rPr lang="nl-NL" altLang="nl-NL"/>
              <a:t>Wedstrijdreglementen: versie c.03.2</a:t>
            </a:r>
          </a:p>
        </p:txBody>
      </p:sp>
      <p:sp>
        <p:nvSpPr>
          <p:cNvPr id="6" name="Date Placeholder 3">
            <a:extLst>
              <a:ext uri="{FF2B5EF4-FFF2-40B4-BE49-F238E27FC236}">
                <a16:creationId xmlns:a16="http://schemas.microsoft.com/office/drawing/2014/main" id="{9CF51FAF-CAA9-4485-46C3-1887FC559810}"/>
              </a:ext>
            </a:extLst>
          </p:cNvPr>
          <p:cNvSpPr>
            <a:spLocks noGrp="1"/>
          </p:cNvSpPr>
          <p:nvPr>
            <p:ph type="dt" sz="half" idx="12"/>
          </p:nvPr>
        </p:nvSpPr>
        <p:spPr/>
        <p:txBody>
          <a:bodyPr/>
          <a:lstStyle>
            <a:lvl1pPr>
              <a:defRPr/>
            </a:lvl1pPr>
          </a:lstStyle>
          <a:p>
            <a:pPr>
              <a:defRPr/>
            </a:pPr>
            <a:r>
              <a:rPr lang="nl-NL" altLang="nl-NL"/>
              <a:t>05-03-2016</a:t>
            </a:r>
          </a:p>
        </p:txBody>
      </p:sp>
    </p:spTree>
    <p:extLst>
      <p:ext uri="{BB962C8B-B14F-4D97-AF65-F5344CB8AC3E}">
        <p14:creationId xmlns:p14="http://schemas.microsoft.com/office/powerpoint/2010/main" val="33029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Slide Number Placeholder 5">
            <a:extLst>
              <a:ext uri="{FF2B5EF4-FFF2-40B4-BE49-F238E27FC236}">
                <a16:creationId xmlns:a16="http://schemas.microsoft.com/office/drawing/2014/main" id="{217C898E-CC7F-AAE7-0388-5316CDDCACBD}"/>
              </a:ext>
            </a:extLst>
          </p:cNvPr>
          <p:cNvSpPr>
            <a:spLocks noGrp="1"/>
          </p:cNvSpPr>
          <p:nvPr>
            <p:ph type="sldNum" sz="quarter" idx="10"/>
          </p:nvPr>
        </p:nvSpPr>
        <p:spPr>
          <a:ln/>
        </p:spPr>
        <p:txBody>
          <a:bodyPr/>
          <a:lstStyle>
            <a:lvl1pPr>
              <a:defRPr/>
            </a:lvl1pPr>
          </a:lstStyle>
          <a:p>
            <a:fld id="{BC977FA5-2427-614C-8121-298699405C47}" type="slidenum">
              <a:rPr lang="nl-NL" altLang="nl-NL"/>
              <a:pPr/>
              <a:t>‹nr.›</a:t>
            </a:fld>
            <a:endParaRPr lang="nl-NL" altLang="nl-NL"/>
          </a:p>
        </p:txBody>
      </p:sp>
      <p:sp>
        <p:nvSpPr>
          <p:cNvPr id="5" name="Footer Placeholder 4">
            <a:extLst>
              <a:ext uri="{FF2B5EF4-FFF2-40B4-BE49-F238E27FC236}">
                <a16:creationId xmlns:a16="http://schemas.microsoft.com/office/drawing/2014/main" id="{726BF8B7-6DC7-C8F9-A8C0-CE8A2C917533}"/>
              </a:ext>
            </a:extLst>
          </p:cNvPr>
          <p:cNvSpPr>
            <a:spLocks noGrp="1"/>
          </p:cNvSpPr>
          <p:nvPr>
            <p:ph type="ftr" sz="quarter" idx="11"/>
          </p:nvPr>
        </p:nvSpPr>
        <p:spPr/>
        <p:txBody>
          <a:bodyPr/>
          <a:lstStyle>
            <a:lvl1pPr>
              <a:defRPr/>
            </a:lvl1pPr>
          </a:lstStyle>
          <a:p>
            <a:pPr>
              <a:defRPr/>
            </a:pPr>
            <a:r>
              <a:rPr lang="nl-NL" altLang="nl-NL"/>
              <a:t>Wedstrijdreglementen: versie c.03.2</a:t>
            </a:r>
          </a:p>
        </p:txBody>
      </p:sp>
      <p:sp>
        <p:nvSpPr>
          <p:cNvPr id="6" name="Date Placeholder 3">
            <a:extLst>
              <a:ext uri="{FF2B5EF4-FFF2-40B4-BE49-F238E27FC236}">
                <a16:creationId xmlns:a16="http://schemas.microsoft.com/office/drawing/2014/main" id="{F867C86A-8643-6633-F522-17D3F84317D3}"/>
              </a:ext>
            </a:extLst>
          </p:cNvPr>
          <p:cNvSpPr>
            <a:spLocks noGrp="1"/>
          </p:cNvSpPr>
          <p:nvPr>
            <p:ph type="dt" sz="half" idx="12"/>
          </p:nvPr>
        </p:nvSpPr>
        <p:spPr/>
        <p:txBody>
          <a:bodyPr/>
          <a:lstStyle>
            <a:lvl1pPr>
              <a:defRPr/>
            </a:lvl1pPr>
          </a:lstStyle>
          <a:p>
            <a:pPr>
              <a:defRPr/>
            </a:pPr>
            <a:r>
              <a:rPr lang="nl-NL" altLang="nl-NL"/>
              <a:t>05-03-2016</a:t>
            </a:r>
          </a:p>
        </p:txBody>
      </p:sp>
    </p:spTree>
    <p:extLst>
      <p:ext uri="{BB962C8B-B14F-4D97-AF65-F5344CB8AC3E}">
        <p14:creationId xmlns:p14="http://schemas.microsoft.com/office/powerpoint/2010/main" val="2526848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nl-NL"/>
              <a:t>Klik om de stijl te bewerken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Slide Number Placeholder 5">
            <a:extLst>
              <a:ext uri="{FF2B5EF4-FFF2-40B4-BE49-F238E27FC236}">
                <a16:creationId xmlns:a16="http://schemas.microsoft.com/office/drawing/2014/main" id="{43D7A0AC-3AF5-F7CD-4EA1-C57487EF3676}"/>
              </a:ext>
            </a:extLst>
          </p:cNvPr>
          <p:cNvSpPr>
            <a:spLocks noGrp="1"/>
          </p:cNvSpPr>
          <p:nvPr>
            <p:ph type="sldNum" sz="quarter" idx="10"/>
          </p:nvPr>
        </p:nvSpPr>
        <p:spPr>
          <a:ln/>
        </p:spPr>
        <p:txBody>
          <a:bodyPr/>
          <a:lstStyle>
            <a:lvl1pPr>
              <a:defRPr/>
            </a:lvl1pPr>
          </a:lstStyle>
          <a:p>
            <a:fld id="{50F847DC-CB9A-4544-84BD-4A5F4581AEB0}" type="slidenum">
              <a:rPr lang="nl-NL" altLang="nl-NL"/>
              <a:pPr/>
              <a:t>‹nr.›</a:t>
            </a:fld>
            <a:endParaRPr lang="nl-NL" altLang="nl-NL"/>
          </a:p>
        </p:txBody>
      </p:sp>
      <p:sp>
        <p:nvSpPr>
          <p:cNvPr id="5" name="Footer Placeholder 4">
            <a:extLst>
              <a:ext uri="{FF2B5EF4-FFF2-40B4-BE49-F238E27FC236}">
                <a16:creationId xmlns:a16="http://schemas.microsoft.com/office/drawing/2014/main" id="{5C0077C4-72D8-F257-D46C-A76FEFBDF879}"/>
              </a:ext>
            </a:extLst>
          </p:cNvPr>
          <p:cNvSpPr>
            <a:spLocks noGrp="1"/>
          </p:cNvSpPr>
          <p:nvPr>
            <p:ph type="ftr" sz="quarter" idx="11"/>
          </p:nvPr>
        </p:nvSpPr>
        <p:spPr/>
        <p:txBody>
          <a:bodyPr/>
          <a:lstStyle>
            <a:lvl1pPr>
              <a:defRPr/>
            </a:lvl1pPr>
          </a:lstStyle>
          <a:p>
            <a:pPr>
              <a:defRPr/>
            </a:pPr>
            <a:r>
              <a:rPr lang="nl-NL" altLang="nl-NL"/>
              <a:t>Wedstrijdreglementen: versie c.03.2</a:t>
            </a:r>
          </a:p>
        </p:txBody>
      </p:sp>
      <p:sp>
        <p:nvSpPr>
          <p:cNvPr id="6" name="Date Placeholder 3">
            <a:extLst>
              <a:ext uri="{FF2B5EF4-FFF2-40B4-BE49-F238E27FC236}">
                <a16:creationId xmlns:a16="http://schemas.microsoft.com/office/drawing/2014/main" id="{25B2361A-0795-3FE2-17EE-90EA9ACD5A24}"/>
              </a:ext>
            </a:extLst>
          </p:cNvPr>
          <p:cNvSpPr>
            <a:spLocks noGrp="1"/>
          </p:cNvSpPr>
          <p:nvPr>
            <p:ph type="dt" sz="half" idx="12"/>
          </p:nvPr>
        </p:nvSpPr>
        <p:spPr/>
        <p:txBody>
          <a:bodyPr/>
          <a:lstStyle>
            <a:lvl1pPr>
              <a:defRPr/>
            </a:lvl1pPr>
          </a:lstStyle>
          <a:p>
            <a:pPr>
              <a:defRPr/>
            </a:pPr>
            <a:r>
              <a:rPr lang="nl-NL" altLang="nl-NL"/>
              <a:t>05-03-2016</a:t>
            </a:r>
          </a:p>
        </p:txBody>
      </p:sp>
    </p:spTree>
    <p:extLst>
      <p:ext uri="{BB962C8B-B14F-4D97-AF65-F5344CB8AC3E}">
        <p14:creationId xmlns:p14="http://schemas.microsoft.com/office/powerpoint/2010/main" val="1161836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Slide Number Placeholder 5">
            <a:extLst>
              <a:ext uri="{FF2B5EF4-FFF2-40B4-BE49-F238E27FC236}">
                <a16:creationId xmlns:a16="http://schemas.microsoft.com/office/drawing/2014/main" id="{28A5E159-C947-0228-A34A-B135975211BA}"/>
              </a:ext>
            </a:extLst>
          </p:cNvPr>
          <p:cNvSpPr>
            <a:spLocks noGrp="1"/>
          </p:cNvSpPr>
          <p:nvPr>
            <p:ph type="sldNum" sz="quarter" idx="10"/>
          </p:nvPr>
        </p:nvSpPr>
        <p:spPr>
          <a:ln/>
        </p:spPr>
        <p:txBody>
          <a:bodyPr/>
          <a:lstStyle>
            <a:lvl1pPr>
              <a:defRPr/>
            </a:lvl1pPr>
          </a:lstStyle>
          <a:p>
            <a:fld id="{BAA72EDE-63D8-524C-AB87-B06EFBBE494F}" type="slidenum">
              <a:rPr lang="nl-NL" altLang="nl-NL"/>
              <a:pPr/>
              <a:t>‹nr.›</a:t>
            </a:fld>
            <a:endParaRPr lang="nl-NL" altLang="nl-NL"/>
          </a:p>
        </p:txBody>
      </p:sp>
      <p:sp>
        <p:nvSpPr>
          <p:cNvPr id="5" name="Footer Placeholder 4">
            <a:extLst>
              <a:ext uri="{FF2B5EF4-FFF2-40B4-BE49-F238E27FC236}">
                <a16:creationId xmlns:a16="http://schemas.microsoft.com/office/drawing/2014/main" id="{F3551B36-9260-0DD7-19E0-B6917B11310A}"/>
              </a:ext>
            </a:extLst>
          </p:cNvPr>
          <p:cNvSpPr>
            <a:spLocks noGrp="1"/>
          </p:cNvSpPr>
          <p:nvPr>
            <p:ph type="ftr" sz="quarter" idx="11"/>
          </p:nvPr>
        </p:nvSpPr>
        <p:spPr/>
        <p:txBody>
          <a:bodyPr/>
          <a:lstStyle>
            <a:lvl1pPr>
              <a:defRPr/>
            </a:lvl1pPr>
          </a:lstStyle>
          <a:p>
            <a:pPr>
              <a:defRPr/>
            </a:pPr>
            <a:r>
              <a:rPr lang="nl-NL" altLang="nl-NL"/>
              <a:t>Wedstrijdreglementen: versie c.03.2</a:t>
            </a:r>
          </a:p>
        </p:txBody>
      </p:sp>
      <p:sp>
        <p:nvSpPr>
          <p:cNvPr id="6" name="Date Placeholder 3">
            <a:extLst>
              <a:ext uri="{FF2B5EF4-FFF2-40B4-BE49-F238E27FC236}">
                <a16:creationId xmlns:a16="http://schemas.microsoft.com/office/drawing/2014/main" id="{7AF90E87-E98C-74FF-9433-D09E04EAF2EC}"/>
              </a:ext>
            </a:extLst>
          </p:cNvPr>
          <p:cNvSpPr>
            <a:spLocks noGrp="1"/>
          </p:cNvSpPr>
          <p:nvPr>
            <p:ph type="dt" sz="half" idx="12"/>
          </p:nvPr>
        </p:nvSpPr>
        <p:spPr/>
        <p:txBody>
          <a:bodyPr/>
          <a:lstStyle>
            <a:lvl1pPr>
              <a:defRPr/>
            </a:lvl1pPr>
          </a:lstStyle>
          <a:p>
            <a:pPr>
              <a:defRPr/>
            </a:pPr>
            <a:r>
              <a:rPr lang="nl-NL" altLang="nl-NL"/>
              <a:t>05-03-2016</a:t>
            </a:r>
          </a:p>
        </p:txBody>
      </p:sp>
    </p:spTree>
    <p:extLst>
      <p:ext uri="{BB962C8B-B14F-4D97-AF65-F5344CB8AC3E}">
        <p14:creationId xmlns:p14="http://schemas.microsoft.com/office/powerpoint/2010/main" val="759257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nl-NL"/>
              <a:t>Klik om de stijl te bewerken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Slide Number Placeholder 5">
            <a:extLst>
              <a:ext uri="{FF2B5EF4-FFF2-40B4-BE49-F238E27FC236}">
                <a16:creationId xmlns:a16="http://schemas.microsoft.com/office/drawing/2014/main" id="{483A3BEE-B1A7-775A-48EE-C8B144DD4089}"/>
              </a:ext>
            </a:extLst>
          </p:cNvPr>
          <p:cNvSpPr>
            <a:spLocks noGrp="1"/>
          </p:cNvSpPr>
          <p:nvPr>
            <p:ph type="sldNum" sz="quarter" idx="10"/>
          </p:nvPr>
        </p:nvSpPr>
        <p:spPr>
          <a:ln/>
        </p:spPr>
        <p:txBody>
          <a:bodyPr/>
          <a:lstStyle>
            <a:lvl1pPr>
              <a:defRPr/>
            </a:lvl1pPr>
          </a:lstStyle>
          <a:p>
            <a:fld id="{B810D2D8-2F40-1741-9903-5193150E2457}" type="slidenum">
              <a:rPr lang="nl-NL" altLang="nl-NL"/>
              <a:pPr/>
              <a:t>‹nr.›</a:t>
            </a:fld>
            <a:endParaRPr lang="nl-NL" altLang="nl-NL"/>
          </a:p>
        </p:txBody>
      </p:sp>
      <p:sp>
        <p:nvSpPr>
          <p:cNvPr id="5" name="Footer Placeholder 4">
            <a:extLst>
              <a:ext uri="{FF2B5EF4-FFF2-40B4-BE49-F238E27FC236}">
                <a16:creationId xmlns:a16="http://schemas.microsoft.com/office/drawing/2014/main" id="{35E7EA22-2C04-7B6B-6367-984B6823A5D2}"/>
              </a:ext>
            </a:extLst>
          </p:cNvPr>
          <p:cNvSpPr>
            <a:spLocks noGrp="1"/>
          </p:cNvSpPr>
          <p:nvPr>
            <p:ph type="ftr" sz="quarter" idx="11"/>
          </p:nvPr>
        </p:nvSpPr>
        <p:spPr/>
        <p:txBody>
          <a:bodyPr/>
          <a:lstStyle>
            <a:lvl1pPr>
              <a:defRPr/>
            </a:lvl1pPr>
          </a:lstStyle>
          <a:p>
            <a:pPr>
              <a:defRPr/>
            </a:pPr>
            <a:r>
              <a:rPr lang="nl-NL" altLang="nl-NL"/>
              <a:t>Wedstrijdreglementen: versie c.03.2</a:t>
            </a:r>
          </a:p>
        </p:txBody>
      </p:sp>
      <p:sp>
        <p:nvSpPr>
          <p:cNvPr id="6" name="Date Placeholder 3">
            <a:extLst>
              <a:ext uri="{FF2B5EF4-FFF2-40B4-BE49-F238E27FC236}">
                <a16:creationId xmlns:a16="http://schemas.microsoft.com/office/drawing/2014/main" id="{17327BB0-9708-E7F3-333E-6DA60467E789}"/>
              </a:ext>
            </a:extLst>
          </p:cNvPr>
          <p:cNvSpPr>
            <a:spLocks noGrp="1"/>
          </p:cNvSpPr>
          <p:nvPr>
            <p:ph type="dt" sz="half" idx="12"/>
          </p:nvPr>
        </p:nvSpPr>
        <p:spPr/>
        <p:txBody>
          <a:bodyPr/>
          <a:lstStyle>
            <a:lvl1pPr>
              <a:defRPr/>
            </a:lvl1pPr>
          </a:lstStyle>
          <a:p>
            <a:pPr>
              <a:defRPr/>
            </a:pPr>
            <a:r>
              <a:rPr lang="nl-NL" altLang="nl-NL"/>
              <a:t>05-03-2016</a:t>
            </a:r>
          </a:p>
        </p:txBody>
      </p:sp>
    </p:spTree>
    <p:extLst>
      <p:ext uri="{BB962C8B-B14F-4D97-AF65-F5344CB8AC3E}">
        <p14:creationId xmlns:p14="http://schemas.microsoft.com/office/powerpoint/2010/main" val="625132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Slide Number Placeholder 5">
            <a:extLst>
              <a:ext uri="{FF2B5EF4-FFF2-40B4-BE49-F238E27FC236}">
                <a16:creationId xmlns:a16="http://schemas.microsoft.com/office/drawing/2014/main" id="{69D29CC6-E881-B2BD-5706-8DC076F4B24C}"/>
              </a:ext>
            </a:extLst>
          </p:cNvPr>
          <p:cNvSpPr>
            <a:spLocks noGrp="1"/>
          </p:cNvSpPr>
          <p:nvPr>
            <p:ph type="sldNum" sz="quarter" idx="10"/>
          </p:nvPr>
        </p:nvSpPr>
        <p:spPr>
          <a:ln/>
        </p:spPr>
        <p:txBody>
          <a:bodyPr/>
          <a:lstStyle>
            <a:lvl1pPr>
              <a:defRPr/>
            </a:lvl1pPr>
          </a:lstStyle>
          <a:p>
            <a:fld id="{25B63A85-F1DF-C34A-810A-61A21998E8FF}" type="slidenum">
              <a:rPr lang="nl-NL" altLang="nl-NL"/>
              <a:pPr/>
              <a:t>‹nr.›</a:t>
            </a:fld>
            <a:endParaRPr lang="nl-NL" altLang="nl-NL"/>
          </a:p>
        </p:txBody>
      </p:sp>
      <p:sp>
        <p:nvSpPr>
          <p:cNvPr id="6" name="Footer Placeholder 4">
            <a:extLst>
              <a:ext uri="{FF2B5EF4-FFF2-40B4-BE49-F238E27FC236}">
                <a16:creationId xmlns:a16="http://schemas.microsoft.com/office/drawing/2014/main" id="{240EBFF9-4C07-A93B-B6D9-7E7CDF8E5F2B}"/>
              </a:ext>
            </a:extLst>
          </p:cNvPr>
          <p:cNvSpPr>
            <a:spLocks noGrp="1"/>
          </p:cNvSpPr>
          <p:nvPr>
            <p:ph type="ftr" sz="quarter" idx="11"/>
          </p:nvPr>
        </p:nvSpPr>
        <p:spPr/>
        <p:txBody>
          <a:bodyPr/>
          <a:lstStyle>
            <a:lvl1pPr>
              <a:defRPr/>
            </a:lvl1pPr>
          </a:lstStyle>
          <a:p>
            <a:pPr>
              <a:defRPr/>
            </a:pPr>
            <a:r>
              <a:rPr lang="nl-NL" altLang="nl-NL"/>
              <a:t>Wedstrijdreglementen: versie c.03.2</a:t>
            </a:r>
          </a:p>
        </p:txBody>
      </p:sp>
      <p:sp>
        <p:nvSpPr>
          <p:cNvPr id="7" name="Date Placeholder 3">
            <a:extLst>
              <a:ext uri="{FF2B5EF4-FFF2-40B4-BE49-F238E27FC236}">
                <a16:creationId xmlns:a16="http://schemas.microsoft.com/office/drawing/2014/main" id="{4A710B84-8050-6594-3F21-50BC99094F17}"/>
              </a:ext>
            </a:extLst>
          </p:cNvPr>
          <p:cNvSpPr>
            <a:spLocks noGrp="1"/>
          </p:cNvSpPr>
          <p:nvPr>
            <p:ph type="dt" sz="half" idx="12"/>
          </p:nvPr>
        </p:nvSpPr>
        <p:spPr/>
        <p:txBody>
          <a:bodyPr/>
          <a:lstStyle>
            <a:lvl1pPr>
              <a:defRPr/>
            </a:lvl1pPr>
          </a:lstStyle>
          <a:p>
            <a:pPr>
              <a:defRPr/>
            </a:pPr>
            <a:r>
              <a:rPr lang="nl-NL" altLang="nl-NL"/>
              <a:t>05-03-2016</a:t>
            </a:r>
          </a:p>
        </p:txBody>
      </p:sp>
    </p:spTree>
    <p:extLst>
      <p:ext uri="{BB962C8B-B14F-4D97-AF65-F5344CB8AC3E}">
        <p14:creationId xmlns:p14="http://schemas.microsoft.com/office/powerpoint/2010/main" val="3887510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Slide Number Placeholder 5">
            <a:extLst>
              <a:ext uri="{FF2B5EF4-FFF2-40B4-BE49-F238E27FC236}">
                <a16:creationId xmlns:a16="http://schemas.microsoft.com/office/drawing/2014/main" id="{4E70DC35-A6A2-9BCE-A363-5AFEC2FEF52C}"/>
              </a:ext>
            </a:extLst>
          </p:cNvPr>
          <p:cNvSpPr>
            <a:spLocks noGrp="1"/>
          </p:cNvSpPr>
          <p:nvPr>
            <p:ph type="sldNum" sz="quarter" idx="10"/>
          </p:nvPr>
        </p:nvSpPr>
        <p:spPr>
          <a:ln/>
        </p:spPr>
        <p:txBody>
          <a:bodyPr/>
          <a:lstStyle>
            <a:lvl1pPr>
              <a:defRPr/>
            </a:lvl1pPr>
          </a:lstStyle>
          <a:p>
            <a:fld id="{F9B15771-569C-5945-9002-7C4A7E937D86}" type="slidenum">
              <a:rPr lang="nl-NL" altLang="nl-NL"/>
              <a:pPr/>
              <a:t>‹nr.›</a:t>
            </a:fld>
            <a:endParaRPr lang="nl-NL" altLang="nl-NL"/>
          </a:p>
        </p:txBody>
      </p:sp>
      <p:sp>
        <p:nvSpPr>
          <p:cNvPr id="8" name="Footer Placeholder 4">
            <a:extLst>
              <a:ext uri="{FF2B5EF4-FFF2-40B4-BE49-F238E27FC236}">
                <a16:creationId xmlns:a16="http://schemas.microsoft.com/office/drawing/2014/main" id="{76BD0751-1579-A8C8-843F-8BD49B0275C5}"/>
              </a:ext>
            </a:extLst>
          </p:cNvPr>
          <p:cNvSpPr>
            <a:spLocks noGrp="1"/>
          </p:cNvSpPr>
          <p:nvPr>
            <p:ph type="ftr" sz="quarter" idx="11"/>
          </p:nvPr>
        </p:nvSpPr>
        <p:spPr/>
        <p:txBody>
          <a:bodyPr/>
          <a:lstStyle>
            <a:lvl1pPr>
              <a:defRPr/>
            </a:lvl1pPr>
          </a:lstStyle>
          <a:p>
            <a:pPr>
              <a:defRPr/>
            </a:pPr>
            <a:r>
              <a:rPr lang="nl-NL" altLang="nl-NL"/>
              <a:t>Wedstrijdreglementen: versie c.03.2</a:t>
            </a:r>
          </a:p>
        </p:txBody>
      </p:sp>
      <p:sp>
        <p:nvSpPr>
          <p:cNvPr id="9" name="Date Placeholder 3">
            <a:extLst>
              <a:ext uri="{FF2B5EF4-FFF2-40B4-BE49-F238E27FC236}">
                <a16:creationId xmlns:a16="http://schemas.microsoft.com/office/drawing/2014/main" id="{1549759C-52B5-2C60-252D-26D27755466B}"/>
              </a:ext>
            </a:extLst>
          </p:cNvPr>
          <p:cNvSpPr>
            <a:spLocks noGrp="1"/>
          </p:cNvSpPr>
          <p:nvPr>
            <p:ph type="dt" sz="half" idx="12"/>
          </p:nvPr>
        </p:nvSpPr>
        <p:spPr/>
        <p:txBody>
          <a:bodyPr/>
          <a:lstStyle>
            <a:lvl1pPr>
              <a:defRPr/>
            </a:lvl1pPr>
          </a:lstStyle>
          <a:p>
            <a:pPr>
              <a:defRPr/>
            </a:pPr>
            <a:r>
              <a:rPr lang="nl-NL" altLang="nl-NL"/>
              <a:t>05-03-2016</a:t>
            </a:r>
          </a:p>
        </p:txBody>
      </p:sp>
    </p:spTree>
    <p:extLst>
      <p:ext uri="{BB962C8B-B14F-4D97-AF65-F5344CB8AC3E}">
        <p14:creationId xmlns:p14="http://schemas.microsoft.com/office/powerpoint/2010/main" val="465201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Slide Number Placeholder 5">
            <a:extLst>
              <a:ext uri="{FF2B5EF4-FFF2-40B4-BE49-F238E27FC236}">
                <a16:creationId xmlns:a16="http://schemas.microsoft.com/office/drawing/2014/main" id="{9FCC3C6D-9A1E-2B29-5E44-6B9411024F1C}"/>
              </a:ext>
            </a:extLst>
          </p:cNvPr>
          <p:cNvSpPr>
            <a:spLocks noGrp="1"/>
          </p:cNvSpPr>
          <p:nvPr>
            <p:ph type="sldNum" sz="quarter" idx="10"/>
          </p:nvPr>
        </p:nvSpPr>
        <p:spPr>
          <a:ln/>
        </p:spPr>
        <p:txBody>
          <a:bodyPr/>
          <a:lstStyle>
            <a:lvl1pPr>
              <a:defRPr/>
            </a:lvl1pPr>
          </a:lstStyle>
          <a:p>
            <a:fld id="{E5B6445B-D4E2-7943-8A21-754E63941419}" type="slidenum">
              <a:rPr lang="nl-NL" altLang="nl-NL"/>
              <a:pPr/>
              <a:t>‹nr.›</a:t>
            </a:fld>
            <a:endParaRPr lang="nl-NL" altLang="nl-NL"/>
          </a:p>
        </p:txBody>
      </p:sp>
      <p:sp>
        <p:nvSpPr>
          <p:cNvPr id="4" name="Footer Placeholder 4">
            <a:extLst>
              <a:ext uri="{FF2B5EF4-FFF2-40B4-BE49-F238E27FC236}">
                <a16:creationId xmlns:a16="http://schemas.microsoft.com/office/drawing/2014/main" id="{DBB55B6C-7532-8AFD-7C60-F547E6DF3F0F}"/>
              </a:ext>
            </a:extLst>
          </p:cNvPr>
          <p:cNvSpPr>
            <a:spLocks noGrp="1"/>
          </p:cNvSpPr>
          <p:nvPr>
            <p:ph type="ftr" sz="quarter" idx="11"/>
          </p:nvPr>
        </p:nvSpPr>
        <p:spPr/>
        <p:txBody>
          <a:bodyPr/>
          <a:lstStyle>
            <a:lvl1pPr>
              <a:defRPr/>
            </a:lvl1pPr>
          </a:lstStyle>
          <a:p>
            <a:pPr>
              <a:defRPr/>
            </a:pPr>
            <a:r>
              <a:rPr lang="nl-NL" altLang="nl-NL"/>
              <a:t>Wedstrijdreglementen: versie c.03.2</a:t>
            </a:r>
          </a:p>
        </p:txBody>
      </p:sp>
      <p:sp>
        <p:nvSpPr>
          <p:cNvPr id="5" name="Date Placeholder 3">
            <a:extLst>
              <a:ext uri="{FF2B5EF4-FFF2-40B4-BE49-F238E27FC236}">
                <a16:creationId xmlns:a16="http://schemas.microsoft.com/office/drawing/2014/main" id="{80375D83-BF24-308D-6BEE-9072CF3CE24C}"/>
              </a:ext>
            </a:extLst>
          </p:cNvPr>
          <p:cNvSpPr>
            <a:spLocks noGrp="1"/>
          </p:cNvSpPr>
          <p:nvPr>
            <p:ph type="dt" sz="half" idx="12"/>
          </p:nvPr>
        </p:nvSpPr>
        <p:spPr/>
        <p:txBody>
          <a:bodyPr/>
          <a:lstStyle>
            <a:lvl1pPr>
              <a:defRPr/>
            </a:lvl1pPr>
          </a:lstStyle>
          <a:p>
            <a:pPr>
              <a:defRPr/>
            </a:pPr>
            <a:r>
              <a:rPr lang="nl-NL" altLang="nl-NL"/>
              <a:t>05-03-2016</a:t>
            </a:r>
          </a:p>
        </p:txBody>
      </p:sp>
    </p:spTree>
    <p:extLst>
      <p:ext uri="{BB962C8B-B14F-4D97-AF65-F5344CB8AC3E}">
        <p14:creationId xmlns:p14="http://schemas.microsoft.com/office/powerpoint/2010/main" val="4104463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E0B49AD-6FAC-D8C8-D839-4514E72C3533}"/>
              </a:ext>
            </a:extLst>
          </p:cNvPr>
          <p:cNvSpPr>
            <a:spLocks noGrp="1"/>
          </p:cNvSpPr>
          <p:nvPr>
            <p:ph type="sldNum" sz="quarter" idx="10"/>
          </p:nvPr>
        </p:nvSpPr>
        <p:spPr>
          <a:ln/>
        </p:spPr>
        <p:txBody>
          <a:bodyPr/>
          <a:lstStyle>
            <a:lvl1pPr>
              <a:defRPr/>
            </a:lvl1pPr>
          </a:lstStyle>
          <a:p>
            <a:fld id="{BD994779-7710-9D46-9922-2D0A2CC5D7A5}" type="slidenum">
              <a:rPr lang="nl-NL" altLang="nl-NL"/>
              <a:pPr/>
              <a:t>‹nr.›</a:t>
            </a:fld>
            <a:endParaRPr lang="nl-NL" altLang="nl-NL"/>
          </a:p>
        </p:txBody>
      </p:sp>
      <p:sp>
        <p:nvSpPr>
          <p:cNvPr id="3" name="Footer Placeholder 4">
            <a:extLst>
              <a:ext uri="{FF2B5EF4-FFF2-40B4-BE49-F238E27FC236}">
                <a16:creationId xmlns:a16="http://schemas.microsoft.com/office/drawing/2014/main" id="{28375E9E-B773-6B29-0512-7E91B9205758}"/>
              </a:ext>
            </a:extLst>
          </p:cNvPr>
          <p:cNvSpPr>
            <a:spLocks noGrp="1"/>
          </p:cNvSpPr>
          <p:nvPr>
            <p:ph type="ftr" sz="quarter" idx="11"/>
          </p:nvPr>
        </p:nvSpPr>
        <p:spPr/>
        <p:txBody>
          <a:bodyPr/>
          <a:lstStyle>
            <a:lvl1pPr>
              <a:defRPr/>
            </a:lvl1pPr>
          </a:lstStyle>
          <a:p>
            <a:pPr>
              <a:defRPr/>
            </a:pPr>
            <a:r>
              <a:rPr lang="nl-NL" altLang="nl-NL"/>
              <a:t>Wedstrijdreglementen: versie c.03.2</a:t>
            </a:r>
          </a:p>
        </p:txBody>
      </p:sp>
      <p:sp>
        <p:nvSpPr>
          <p:cNvPr id="4" name="Date Placeholder 3">
            <a:extLst>
              <a:ext uri="{FF2B5EF4-FFF2-40B4-BE49-F238E27FC236}">
                <a16:creationId xmlns:a16="http://schemas.microsoft.com/office/drawing/2014/main" id="{1621B0B4-F6DD-652C-C5B8-05AA73211D4E}"/>
              </a:ext>
            </a:extLst>
          </p:cNvPr>
          <p:cNvSpPr>
            <a:spLocks noGrp="1"/>
          </p:cNvSpPr>
          <p:nvPr>
            <p:ph type="dt" sz="half" idx="12"/>
          </p:nvPr>
        </p:nvSpPr>
        <p:spPr/>
        <p:txBody>
          <a:bodyPr/>
          <a:lstStyle>
            <a:lvl1pPr>
              <a:defRPr/>
            </a:lvl1pPr>
          </a:lstStyle>
          <a:p>
            <a:pPr>
              <a:defRPr/>
            </a:pPr>
            <a:r>
              <a:rPr lang="nl-NL" altLang="nl-NL"/>
              <a:t>05-03-2016</a:t>
            </a:r>
          </a:p>
        </p:txBody>
      </p:sp>
    </p:spTree>
    <p:extLst>
      <p:ext uri="{BB962C8B-B14F-4D97-AF65-F5344CB8AC3E}">
        <p14:creationId xmlns:p14="http://schemas.microsoft.com/office/powerpoint/2010/main" val="3922990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nl-NL"/>
              <a:t>Klik om de stijl te bewerken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9" name="Content Placeholder 8"/>
          <p:cNvSpPr>
            <a:spLocks noGrp="1"/>
          </p:cNvSpPr>
          <p:nvPr>
            <p:ph sz="quarter" idx="13"/>
          </p:nvPr>
        </p:nvSpPr>
        <p:spPr>
          <a:xfrm>
            <a:off x="304800" y="381000"/>
            <a:ext cx="7772400" cy="494284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Slide Number Placeholder 5">
            <a:extLst>
              <a:ext uri="{FF2B5EF4-FFF2-40B4-BE49-F238E27FC236}">
                <a16:creationId xmlns:a16="http://schemas.microsoft.com/office/drawing/2014/main" id="{F6355F91-FE76-385A-A4B2-8D88BF5D4145}"/>
              </a:ext>
            </a:extLst>
          </p:cNvPr>
          <p:cNvSpPr>
            <a:spLocks noGrp="1"/>
          </p:cNvSpPr>
          <p:nvPr>
            <p:ph type="sldNum" sz="quarter" idx="14"/>
          </p:nvPr>
        </p:nvSpPr>
        <p:spPr>
          <a:ln/>
        </p:spPr>
        <p:txBody>
          <a:bodyPr/>
          <a:lstStyle>
            <a:lvl1pPr>
              <a:defRPr/>
            </a:lvl1pPr>
          </a:lstStyle>
          <a:p>
            <a:fld id="{4C52A93D-E4E8-2E4A-A465-527755CC9688}" type="slidenum">
              <a:rPr lang="nl-NL" altLang="nl-NL"/>
              <a:pPr/>
              <a:t>‹nr.›</a:t>
            </a:fld>
            <a:endParaRPr lang="nl-NL" altLang="nl-NL"/>
          </a:p>
        </p:txBody>
      </p:sp>
      <p:sp>
        <p:nvSpPr>
          <p:cNvPr id="5" name="Footer Placeholder 4">
            <a:extLst>
              <a:ext uri="{FF2B5EF4-FFF2-40B4-BE49-F238E27FC236}">
                <a16:creationId xmlns:a16="http://schemas.microsoft.com/office/drawing/2014/main" id="{94986B3E-01F9-63B6-9CB5-118244CB8C69}"/>
              </a:ext>
            </a:extLst>
          </p:cNvPr>
          <p:cNvSpPr>
            <a:spLocks noGrp="1"/>
          </p:cNvSpPr>
          <p:nvPr>
            <p:ph type="ftr" sz="quarter" idx="15"/>
          </p:nvPr>
        </p:nvSpPr>
        <p:spPr/>
        <p:txBody>
          <a:bodyPr/>
          <a:lstStyle>
            <a:lvl1pPr>
              <a:defRPr/>
            </a:lvl1pPr>
          </a:lstStyle>
          <a:p>
            <a:pPr>
              <a:defRPr/>
            </a:pPr>
            <a:r>
              <a:rPr lang="nl-NL" altLang="nl-NL"/>
              <a:t>Wedstrijdreglementen: versie c.03.2</a:t>
            </a:r>
          </a:p>
        </p:txBody>
      </p:sp>
      <p:sp>
        <p:nvSpPr>
          <p:cNvPr id="6" name="Date Placeholder 3">
            <a:extLst>
              <a:ext uri="{FF2B5EF4-FFF2-40B4-BE49-F238E27FC236}">
                <a16:creationId xmlns:a16="http://schemas.microsoft.com/office/drawing/2014/main" id="{42861811-C575-81BF-619B-004FE474620E}"/>
              </a:ext>
            </a:extLst>
          </p:cNvPr>
          <p:cNvSpPr>
            <a:spLocks noGrp="1"/>
          </p:cNvSpPr>
          <p:nvPr>
            <p:ph type="dt" sz="half" idx="16"/>
          </p:nvPr>
        </p:nvSpPr>
        <p:spPr/>
        <p:txBody>
          <a:bodyPr/>
          <a:lstStyle>
            <a:lvl1pPr>
              <a:defRPr/>
            </a:lvl1pPr>
          </a:lstStyle>
          <a:p>
            <a:pPr>
              <a:defRPr/>
            </a:pPr>
            <a:r>
              <a:rPr lang="nl-NL" altLang="nl-NL"/>
              <a:t>05-03-2016</a:t>
            </a:r>
          </a:p>
        </p:txBody>
      </p:sp>
    </p:spTree>
    <p:extLst>
      <p:ext uri="{BB962C8B-B14F-4D97-AF65-F5344CB8AC3E}">
        <p14:creationId xmlns:p14="http://schemas.microsoft.com/office/powerpoint/2010/main" val="2165019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nl-NL"/>
              <a:t>Klik om de stijl te bewerken</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dirty="0"/>
              <a:t>Klik op het pictogram als u een afbeelding wilt toevoegen</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Slide Number Placeholder 5">
            <a:extLst>
              <a:ext uri="{FF2B5EF4-FFF2-40B4-BE49-F238E27FC236}">
                <a16:creationId xmlns:a16="http://schemas.microsoft.com/office/drawing/2014/main" id="{126EC6F5-6E49-5BB7-C4AE-E58DCC1D6450}"/>
              </a:ext>
            </a:extLst>
          </p:cNvPr>
          <p:cNvSpPr>
            <a:spLocks noGrp="1"/>
          </p:cNvSpPr>
          <p:nvPr>
            <p:ph type="sldNum" sz="quarter" idx="10"/>
          </p:nvPr>
        </p:nvSpPr>
        <p:spPr>
          <a:ln/>
        </p:spPr>
        <p:txBody>
          <a:bodyPr/>
          <a:lstStyle>
            <a:lvl1pPr>
              <a:defRPr/>
            </a:lvl1pPr>
          </a:lstStyle>
          <a:p>
            <a:fld id="{75B38997-41DC-E74E-AA68-DB0DDC7F1A47}" type="slidenum">
              <a:rPr lang="nl-NL" altLang="nl-NL"/>
              <a:pPr/>
              <a:t>‹nr.›</a:t>
            </a:fld>
            <a:endParaRPr lang="nl-NL" altLang="nl-NL"/>
          </a:p>
        </p:txBody>
      </p:sp>
      <p:sp>
        <p:nvSpPr>
          <p:cNvPr id="6" name="Footer Placeholder 4">
            <a:extLst>
              <a:ext uri="{FF2B5EF4-FFF2-40B4-BE49-F238E27FC236}">
                <a16:creationId xmlns:a16="http://schemas.microsoft.com/office/drawing/2014/main" id="{3A8A3705-374B-CAD2-A4BD-0EE716BD26BF}"/>
              </a:ext>
            </a:extLst>
          </p:cNvPr>
          <p:cNvSpPr>
            <a:spLocks noGrp="1"/>
          </p:cNvSpPr>
          <p:nvPr>
            <p:ph type="ftr" sz="quarter" idx="11"/>
          </p:nvPr>
        </p:nvSpPr>
        <p:spPr/>
        <p:txBody>
          <a:bodyPr/>
          <a:lstStyle>
            <a:lvl1pPr>
              <a:defRPr/>
            </a:lvl1pPr>
          </a:lstStyle>
          <a:p>
            <a:pPr>
              <a:defRPr/>
            </a:pPr>
            <a:r>
              <a:rPr lang="nl-NL" altLang="nl-NL"/>
              <a:t>Wedstrijdreglementen: versie c.03.2</a:t>
            </a:r>
          </a:p>
        </p:txBody>
      </p:sp>
      <p:sp>
        <p:nvSpPr>
          <p:cNvPr id="7" name="Date Placeholder 3">
            <a:extLst>
              <a:ext uri="{FF2B5EF4-FFF2-40B4-BE49-F238E27FC236}">
                <a16:creationId xmlns:a16="http://schemas.microsoft.com/office/drawing/2014/main" id="{DC3E652D-0579-B056-2DC0-4C3948E9CDFB}"/>
              </a:ext>
            </a:extLst>
          </p:cNvPr>
          <p:cNvSpPr>
            <a:spLocks noGrp="1"/>
          </p:cNvSpPr>
          <p:nvPr>
            <p:ph type="dt" sz="half" idx="12"/>
          </p:nvPr>
        </p:nvSpPr>
        <p:spPr/>
        <p:txBody>
          <a:bodyPr/>
          <a:lstStyle>
            <a:lvl1pPr>
              <a:defRPr/>
            </a:lvl1pPr>
          </a:lstStyle>
          <a:p>
            <a:pPr>
              <a:defRPr/>
            </a:pPr>
            <a:r>
              <a:rPr lang="nl-NL" altLang="nl-NL"/>
              <a:t>05-03-2016</a:t>
            </a:r>
          </a:p>
        </p:txBody>
      </p:sp>
    </p:spTree>
    <p:extLst>
      <p:ext uri="{BB962C8B-B14F-4D97-AF65-F5344CB8AC3E}">
        <p14:creationId xmlns:p14="http://schemas.microsoft.com/office/powerpoint/2010/main" val="2458733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3C65A8-6918-DDE2-5620-7609F5B5DA4A}"/>
              </a:ext>
            </a:extLst>
          </p:cNvPr>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nl-NL"/>
              <a:t>Klik om de stijl te bewerken</a:t>
            </a:r>
            <a:endParaRPr lang="en-US" dirty="0"/>
          </a:p>
        </p:txBody>
      </p:sp>
      <p:sp>
        <p:nvSpPr>
          <p:cNvPr id="1027" name="Text Placeholder 2">
            <a:extLst>
              <a:ext uri="{FF2B5EF4-FFF2-40B4-BE49-F238E27FC236}">
                <a16:creationId xmlns:a16="http://schemas.microsoft.com/office/drawing/2014/main" id="{C3402DA7-F204-1D61-EA75-9EA096DA3D15}"/>
              </a:ext>
            </a:extLst>
          </p:cNvPr>
          <p:cNvSpPr>
            <a:spLocks noGrp="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7" name="Rectangle 6">
            <a:extLst>
              <a:ext uri="{FF2B5EF4-FFF2-40B4-BE49-F238E27FC236}">
                <a16:creationId xmlns:a16="http://schemas.microsoft.com/office/drawing/2014/main" id="{18E15807-F08F-F12A-679E-FD8BAFEC79FE}"/>
              </a:ext>
            </a:extLst>
          </p:cNvPr>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a:extLst>
              <a:ext uri="{FF2B5EF4-FFF2-40B4-BE49-F238E27FC236}">
                <a16:creationId xmlns:a16="http://schemas.microsoft.com/office/drawing/2014/main" id="{77CDCFCF-B19A-172C-DCE8-4385E5084D6A}"/>
              </a:ext>
            </a:extLst>
          </p:cNvPr>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Slide Number Placeholder 5">
            <a:extLst>
              <a:ext uri="{FF2B5EF4-FFF2-40B4-BE49-F238E27FC236}">
                <a16:creationId xmlns:a16="http://schemas.microsoft.com/office/drawing/2014/main" id="{CD61CBD9-0B53-A9DE-8C60-CA04D6D994A7}"/>
              </a:ext>
            </a:extLst>
          </p:cNvPr>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wrap="square" lIns="0" tIns="0" rIns="0" bIns="0" numCol="1" anchor="ctr" anchorCtr="0" compatLnSpc="1">
            <a:prstTxWarp prst="textNoShape">
              <a:avLst/>
            </a:prstTxWarp>
          </a:bodyPr>
          <a:lstStyle>
            <a:lvl1pPr algn="ctr" eaLnBrk="1" hangingPunct="1">
              <a:defRPr>
                <a:solidFill>
                  <a:srgbClr val="FFFFFF"/>
                </a:solidFill>
              </a:defRPr>
            </a:lvl1pPr>
          </a:lstStyle>
          <a:p>
            <a:fld id="{53A47489-9F20-0C4E-B646-539F0F4B4333}" type="slidenum">
              <a:rPr lang="nl-NL" altLang="nl-NL"/>
              <a:pPr/>
              <a:t>‹nr.›</a:t>
            </a:fld>
            <a:endParaRPr lang="nl-NL" altLang="nl-NL"/>
          </a:p>
        </p:txBody>
      </p:sp>
      <p:sp>
        <p:nvSpPr>
          <p:cNvPr id="5" name="Footer Placeholder 4">
            <a:extLst>
              <a:ext uri="{FF2B5EF4-FFF2-40B4-BE49-F238E27FC236}">
                <a16:creationId xmlns:a16="http://schemas.microsoft.com/office/drawing/2014/main" id="{20BC84F9-5780-F66A-5609-BCCF31905836}"/>
              </a:ext>
            </a:extLst>
          </p:cNvPr>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eaLnBrk="1" hangingPunct="1">
              <a:defRPr sz="1200">
                <a:solidFill>
                  <a:schemeClr val="bg2"/>
                </a:solidFill>
                <a:latin typeface="Arial" charset="0"/>
              </a:defRPr>
            </a:lvl1pPr>
          </a:lstStyle>
          <a:p>
            <a:pPr>
              <a:defRPr/>
            </a:pPr>
            <a:r>
              <a:rPr lang="nl-NL" altLang="nl-NL"/>
              <a:t>Wedstrijdreglementen: versie c.03.2</a:t>
            </a:r>
          </a:p>
        </p:txBody>
      </p:sp>
      <p:sp>
        <p:nvSpPr>
          <p:cNvPr id="4" name="Date Placeholder 3">
            <a:extLst>
              <a:ext uri="{FF2B5EF4-FFF2-40B4-BE49-F238E27FC236}">
                <a16:creationId xmlns:a16="http://schemas.microsoft.com/office/drawing/2014/main" id="{4D50F046-A2E2-44A7-04BD-55F58552F6A7}"/>
              </a:ext>
            </a:extLst>
          </p:cNvPr>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eaLnBrk="1" hangingPunct="1">
              <a:defRPr sz="1200">
                <a:solidFill>
                  <a:schemeClr val="bg2"/>
                </a:solidFill>
                <a:latin typeface="Arial" charset="0"/>
              </a:defRPr>
            </a:lvl1pPr>
          </a:lstStyle>
          <a:p>
            <a:pPr>
              <a:defRPr/>
            </a:pPr>
            <a:r>
              <a:rPr lang="nl-NL" altLang="nl-NL"/>
              <a:t>05-03-2016</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5.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a:extLst>
              <a:ext uri="{FF2B5EF4-FFF2-40B4-BE49-F238E27FC236}">
                <a16:creationId xmlns:a16="http://schemas.microsoft.com/office/drawing/2014/main" id="{A04F29F8-A742-088D-DF22-78EF8A55961F}"/>
              </a:ext>
            </a:extLst>
          </p:cNvPr>
          <p:cNvSpPr>
            <a:spLocks noGrp="1" noChangeArrowheads="1"/>
          </p:cNvSpPr>
          <p:nvPr>
            <p:ph type="ctrTitle"/>
          </p:nvPr>
        </p:nvSpPr>
        <p:spPr>
          <a:xfrm>
            <a:off x="684213" y="1268413"/>
            <a:ext cx="7772400" cy="1470025"/>
          </a:xfrm>
        </p:spPr>
        <p:txBody>
          <a:bodyPr wrap="square" numCol="1" anchorCtr="0" compatLnSpc="1">
            <a:prstTxWarp prst="textNoShape">
              <a:avLst/>
            </a:prstTxWarp>
          </a:bodyPr>
          <a:lstStyle/>
          <a:p>
            <a:pPr eaLnBrk="1" hangingPunct="1">
              <a:defRPr/>
            </a:pPr>
            <a:r>
              <a:rPr lang="nl-NL" altLang="nl-NL" b="1" dirty="0">
                <a:solidFill>
                  <a:srgbClr val="32208E"/>
                </a:solidFill>
              </a:rPr>
              <a:t>R.K. Zuid-Limburgse</a:t>
            </a:r>
            <a:br>
              <a:rPr lang="nl-NL" altLang="nl-NL" b="1" dirty="0">
                <a:solidFill>
                  <a:srgbClr val="32208E"/>
                </a:solidFill>
              </a:rPr>
            </a:br>
            <a:r>
              <a:rPr lang="nl-NL" altLang="nl-NL" b="1" dirty="0">
                <a:solidFill>
                  <a:srgbClr val="32208E"/>
                </a:solidFill>
              </a:rPr>
              <a:t>Schuttersbond</a:t>
            </a:r>
          </a:p>
        </p:txBody>
      </p:sp>
      <p:sp>
        <p:nvSpPr>
          <p:cNvPr id="2053" name="Rectangle 3">
            <a:extLst>
              <a:ext uri="{FF2B5EF4-FFF2-40B4-BE49-F238E27FC236}">
                <a16:creationId xmlns:a16="http://schemas.microsoft.com/office/drawing/2014/main" id="{66B2AA47-5A85-4460-7233-018AC0D04DDE}"/>
              </a:ext>
            </a:extLst>
          </p:cNvPr>
          <p:cNvSpPr>
            <a:spLocks noGrp="1" noChangeArrowheads="1"/>
          </p:cNvSpPr>
          <p:nvPr>
            <p:ph type="subTitle" idx="1"/>
          </p:nvPr>
        </p:nvSpPr>
        <p:spPr>
          <a:xfrm>
            <a:off x="685800" y="4572000"/>
            <a:ext cx="6461125" cy="1066800"/>
          </a:xfrm>
        </p:spPr>
        <p:txBody>
          <a:bodyPr rtlCol="0"/>
          <a:lstStyle/>
          <a:p>
            <a:pPr eaLnBrk="1" fontAlgn="auto" hangingPunct="1">
              <a:spcAft>
                <a:spcPts val="0"/>
              </a:spcAft>
              <a:defRPr/>
            </a:pPr>
            <a:r>
              <a:rPr lang="nl-NL" altLang="nl-NL" sz="2800" dirty="0"/>
              <a:t>Wedstrijd:</a:t>
            </a:r>
          </a:p>
          <a:p>
            <a:pPr eaLnBrk="1" fontAlgn="auto" hangingPunct="1">
              <a:spcAft>
                <a:spcPts val="0"/>
              </a:spcAft>
              <a:defRPr/>
            </a:pPr>
            <a:r>
              <a:rPr lang="nl-NL" altLang="nl-NL" sz="2800" dirty="0"/>
              <a:t>Beste Presentatie</a:t>
            </a:r>
          </a:p>
        </p:txBody>
      </p:sp>
      <p:sp>
        <p:nvSpPr>
          <p:cNvPr id="4100" name="Tijdelijke aanduiding voor voettekst 4">
            <a:extLst>
              <a:ext uri="{FF2B5EF4-FFF2-40B4-BE49-F238E27FC236}">
                <a16:creationId xmlns:a16="http://schemas.microsoft.com/office/drawing/2014/main" id="{C89AA66C-EA80-37B9-8CE8-7E4ABDA5662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4101" name="Tijdelijke aanduiding voor dianummer 5">
            <a:extLst>
              <a:ext uri="{FF2B5EF4-FFF2-40B4-BE49-F238E27FC236}">
                <a16:creationId xmlns:a16="http://schemas.microsoft.com/office/drawing/2014/main" id="{601B0D50-3BD3-987C-8F6B-900850C4C618}"/>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0531C089-D3A5-E544-ABD1-192DDC04041A}" type="slidenum">
              <a:rPr lang="nl-NL" altLang="nl-NL" sz="1400">
                <a:latin typeface="Arial" panose="020B0604020202020204" pitchFamily="34" charset="0"/>
              </a:rPr>
              <a:pPr>
                <a:spcBef>
                  <a:spcPct val="0"/>
                </a:spcBef>
                <a:buClrTx/>
                <a:buFontTx/>
                <a:buNone/>
              </a:pPr>
              <a:t>1</a:t>
            </a:fld>
            <a:endParaRPr lang="nl-NL" altLang="nl-NL" sz="1400">
              <a:latin typeface="Arial" panose="020B0604020202020204" pitchFamily="34" charset="0"/>
            </a:endParaRPr>
          </a:p>
        </p:txBody>
      </p:sp>
      <p:pic>
        <p:nvPicPr>
          <p:cNvPr id="4102" name="Afbeelding 1">
            <a:extLst>
              <a:ext uri="{FF2B5EF4-FFF2-40B4-BE49-F238E27FC236}">
                <a16:creationId xmlns:a16="http://schemas.microsoft.com/office/drawing/2014/main" id="{4CDD5DA7-5DFB-623C-ED59-F5CDB320B7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213100"/>
            <a:ext cx="2232025"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ijdelijke aanduiding voor datum 1">
            <a:extLst>
              <a:ext uri="{FF2B5EF4-FFF2-40B4-BE49-F238E27FC236}">
                <a16:creationId xmlns:a16="http://schemas.microsoft.com/office/drawing/2014/main" id="{6B0C0485-30EC-841D-2420-9C21E1819F46}"/>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a:extLst>
              <a:ext uri="{FF2B5EF4-FFF2-40B4-BE49-F238E27FC236}">
                <a16:creationId xmlns:a16="http://schemas.microsoft.com/office/drawing/2014/main" id="{8F0ECB5E-CA1A-B36C-035A-005111328F31}"/>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22531" name="Rectangle 3">
            <a:extLst>
              <a:ext uri="{FF2B5EF4-FFF2-40B4-BE49-F238E27FC236}">
                <a16:creationId xmlns:a16="http://schemas.microsoft.com/office/drawing/2014/main" id="{6B253D95-A2F4-1DE8-6DB4-A49A4C17A9F8}"/>
              </a:ext>
            </a:extLst>
          </p:cNvPr>
          <p:cNvSpPr>
            <a:spLocks noGrp="1" noChangeArrowheads="1"/>
          </p:cNvSpPr>
          <p:nvPr>
            <p:ph idx="1"/>
          </p:nvPr>
        </p:nvSpPr>
        <p:spPr/>
        <p:txBody>
          <a:bodyPr/>
          <a:lstStyle/>
          <a:p>
            <a:pPr eaLnBrk="1" hangingPunct="1"/>
            <a:endParaRPr lang="nl-NL" altLang="nl-NL" sz="2000"/>
          </a:p>
          <a:p>
            <a:pPr eaLnBrk="1" hangingPunct="1">
              <a:buFontTx/>
              <a:buNone/>
            </a:pPr>
            <a:r>
              <a:rPr lang="nl-NL" altLang="nl-NL"/>
              <a:t>	</a:t>
            </a:r>
            <a:endParaRPr lang="nl-NL" altLang="nl-NL" u="sng"/>
          </a:p>
        </p:txBody>
      </p:sp>
      <p:sp>
        <p:nvSpPr>
          <p:cNvPr id="22532" name="Tijdelijke aanduiding voor voettekst 4">
            <a:extLst>
              <a:ext uri="{FF2B5EF4-FFF2-40B4-BE49-F238E27FC236}">
                <a16:creationId xmlns:a16="http://schemas.microsoft.com/office/drawing/2014/main" id="{E9D09F6C-7D84-8440-0468-6299005A1F7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22533" name="Tijdelijke aanduiding voor dianummer 5">
            <a:extLst>
              <a:ext uri="{FF2B5EF4-FFF2-40B4-BE49-F238E27FC236}">
                <a16:creationId xmlns:a16="http://schemas.microsoft.com/office/drawing/2014/main" id="{54D06AC1-52D6-AD12-C268-28F0885C4240}"/>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A164E4DB-AB93-6948-B6DA-A19FA10B2EE8}" type="slidenum">
              <a:rPr lang="nl-NL" altLang="nl-NL" sz="1400">
                <a:latin typeface="Arial" panose="020B0604020202020204" pitchFamily="34" charset="0"/>
              </a:rPr>
              <a:pPr>
                <a:spcBef>
                  <a:spcPct val="0"/>
                </a:spcBef>
                <a:buClrTx/>
                <a:buFontTx/>
                <a:buNone/>
              </a:pPr>
              <a:t>10</a:t>
            </a:fld>
            <a:endParaRPr lang="nl-NL" altLang="nl-NL" sz="1400">
              <a:latin typeface="Arial" panose="020B0604020202020204" pitchFamily="34" charset="0"/>
            </a:endParaRPr>
          </a:p>
        </p:txBody>
      </p:sp>
      <p:pic>
        <p:nvPicPr>
          <p:cNvPr id="22534" name="Picture 3">
            <a:extLst>
              <a:ext uri="{FF2B5EF4-FFF2-40B4-BE49-F238E27FC236}">
                <a16:creationId xmlns:a16="http://schemas.microsoft.com/office/drawing/2014/main" id="{B557C3A1-6788-5607-6F3F-48A5CD5B1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1817688"/>
            <a:ext cx="7019925" cy="397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5" name="Tijdelijke aanduiding voor datum 1">
            <a:extLst>
              <a:ext uri="{FF2B5EF4-FFF2-40B4-BE49-F238E27FC236}">
                <a16:creationId xmlns:a16="http://schemas.microsoft.com/office/drawing/2014/main" id="{7D0F442C-5A0A-E26B-0692-4B10328D8B63}"/>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a:extLst>
              <a:ext uri="{FF2B5EF4-FFF2-40B4-BE49-F238E27FC236}">
                <a16:creationId xmlns:a16="http://schemas.microsoft.com/office/drawing/2014/main" id="{2D4D6E2A-4F9C-29B4-BD17-401E20C1C47D}"/>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24579" name="Rectangle 3">
            <a:extLst>
              <a:ext uri="{FF2B5EF4-FFF2-40B4-BE49-F238E27FC236}">
                <a16:creationId xmlns:a16="http://schemas.microsoft.com/office/drawing/2014/main" id="{AA627592-4E8B-2D25-BB1C-CDD6B3FFE818}"/>
              </a:ext>
            </a:extLst>
          </p:cNvPr>
          <p:cNvSpPr>
            <a:spLocks noGrp="1" noChangeArrowheads="1"/>
          </p:cNvSpPr>
          <p:nvPr>
            <p:ph idx="1"/>
          </p:nvPr>
        </p:nvSpPr>
        <p:spPr/>
        <p:txBody>
          <a:bodyPr/>
          <a:lstStyle/>
          <a:p>
            <a:pPr eaLnBrk="1" hangingPunct="1"/>
            <a:endParaRPr lang="nl-NL" altLang="nl-NL" sz="800"/>
          </a:p>
          <a:p>
            <a:pPr eaLnBrk="1" hangingPunct="1">
              <a:buFont typeface="Arial" panose="020B0604020202020204" pitchFamily="34" charset="0"/>
              <a:buNone/>
            </a:pPr>
            <a:r>
              <a:rPr lang="nl-NL" altLang="nl-NL"/>
              <a:t>	</a:t>
            </a:r>
            <a:r>
              <a:rPr lang="nl-NL" altLang="nl-NL" sz="2800" u="sng">
                <a:solidFill>
                  <a:srgbClr val="00FF00"/>
                </a:solidFill>
              </a:rPr>
              <a:t>Aanmarcheren 3:</a:t>
            </a:r>
            <a:r>
              <a:rPr lang="nl-NL" altLang="nl-NL" sz="2000">
                <a:solidFill>
                  <a:srgbClr val="00FF00"/>
                </a:solidFill>
              </a:rPr>
              <a:t>			</a:t>
            </a:r>
            <a:r>
              <a:rPr lang="nl-NL" altLang="nl-NL" sz="2000">
                <a:solidFill>
                  <a:srgbClr val="FFC000"/>
                </a:solidFill>
              </a:rPr>
              <a:t>Foto 1-02</a:t>
            </a:r>
            <a:endParaRPr lang="nl-NL" altLang="nl-NL" sz="2000" u="sng"/>
          </a:p>
          <a:p>
            <a:pPr eaLnBrk="1" hangingPunct="1">
              <a:buFontTx/>
              <a:buNone/>
            </a:pPr>
            <a:r>
              <a:rPr lang="nl-NL" altLang="nl-NL" sz="2800"/>
              <a:t>	- Eventueel fluitsignaal van de commandant</a:t>
            </a:r>
          </a:p>
          <a:p>
            <a:pPr eaLnBrk="1" hangingPunct="1">
              <a:buFontTx/>
              <a:buNone/>
            </a:pPr>
            <a:r>
              <a:rPr lang="nl-NL" altLang="nl-NL" sz="2800"/>
              <a:t>	- Markeren van de pas is niet toegestaan</a:t>
            </a:r>
          </a:p>
          <a:p>
            <a:pPr eaLnBrk="1" hangingPunct="1">
              <a:buFontTx/>
              <a:buNone/>
            </a:pPr>
            <a:r>
              <a:rPr lang="nl-NL" altLang="nl-NL" sz="2800"/>
              <a:t>	- Geen tempo-aanduiding via slagwerk</a:t>
            </a:r>
          </a:p>
          <a:p>
            <a:pPr eaLnBrk="1" hangingPunct="1">
              <a:buFontTx/>
              <a:buNone/>
            </a:pPr>
            <a:endParaRPr lang="nl-NL" altLang="nl-NL" sz="2800"/>
          </a:p>
          <a:p>
            <a:pPr eaLnBrk="1" hangingPunct="1">
              <a:buFontTx/>
              <a:buNone/>
            </a:pPr>
            <a:r>
              <a:rPr lang="nl-NL" altLang="nl-NL" sz="2800"/>
              <a:t>	Commandant geeft tempo aan </a:t>
            </a:r>
          </a:p>
        </p:txBody>
      </p:sp>
      <p:sp>
        <p:nvSpPr>
          <p:cNvPr id="24580" name="Tijdelijke aanduiding voor voettekst 4">
            <a:extLst>
              <a:ext uri="{FF2B5EF4-FFF2-40B4-BE49-F238E27FC236}">
                <a16:creationId xmlns:a16="http://schemas.microsoft.com/office/drawing/2014/main" id="{B5A11677-1E79-976D-B7E8-7F61DCE7169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24581" name="Tijdelijke aanduiding voor dianummer 5">
            <a:extLst>
              <a:ext uri="{FF2B5EF4-FFF2-40B4-BE49-F238E27FC236}">
                <a16:creationId xmlns:a16="http://schemas.microsoft.com/office/drawing/2014/main" id="{4464EFFA-7228-1C67-9E8F-441C2102B12B}"/>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D9A3F743-0FF1-F94A-9F7C-A35563D0DB2B}" type="slidenum">
              <a:rPr lang="nl-NL" altLang="nl-NL" sz="1400">
                <a:latin typeface="Arial" panose="020B0604020202020204" pitchFamily="34" charset="0"/>
              </a:rPr>
              <a:pPr>
                <a:spcBef>
                  <a:spcPct val="0"/>
                </a:spcBef>
                <a:buClrTx/>
                <a:buFontTx/>
                <a:buNone/>
              </a:pPr>
              <a:t>11</a:t>
            </a:fld>
            <a:endParaRPr lang="nl-NL" altLang="nl-NL" sz="1400">
              <a:latin typeface="Arial" panose="020B0604020202020204" pitchFamily="34" charset="0"/>
            </a:endParaRPr>
          </a:p>
        </p:txBody>
      </p:sp>
      <p:sp>
        <p:nvSpPr>
          <p:cNvPr id="24582" name="Tijdelijke aanduiding voor datum 1">
            <a:extLst>
              <a:ext uri="{FF2B5EF4-FFF2-40B4-BE49-F238E27FC236}">
                <a16:creationId xmlns:a16="http://schemas.microsoft.com/office/drawing/2014/main" id="{1222B0BC-B238-5447-9B45-2AEE9ADBB3AB}"/>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a:extLst>
              <a:ext uri="{FF2B5EF4-FFF2-40B4-BE49-F238E27FC236}">
                <a16:creationId xmlns:a16="http://schemas.microsoft.com/office/drawing/2014/main" id="{681DBD8D-97B4-70F3-5ED9-DA0308A4DDB4}"/>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26627" name="Rectangle 3">
            <a:extLst>
              <a:ext uri="{FF2B5EF4-FFF2-40B4-BE49-F238E27FC236}">
                <a16:creationId xmlns:a16="http://schemas.microsoft.com/office/drawing/2014/main" id="{7A887EB5-AFC2-C537-EB6B-B8F2A82E0D0B}"/>
              </a:ext>
            </a:extLst>
          </p:cNvPr>
          <p:cNvSpPr>
            <a:spLocks noGrp="1" noChangeArrowheads="1"/>
          </p:cNvSpPr>
          <p:nvPr>
            <p:ph idx="1"/>
          </p:nvPr>
        </p:nvSpPr>
        <p:spPr/>
        <p:txBody>
          <a:bodyPr/>
          <a:lstStyle/>
          <a:p>
            <a:pPr eaLnBrk="1" hangingPunct="1"/>
            <a:endParaRPr lang="nl-NL" altLang="nl-NL" sz="2000"/>
          </a:p>
          <a:p>
            <a:pPr eaLnBrk="1" hangingPunct="1">
              <a:buFont typeface="Arial" panose="020B0604020202020204" pitchFamily="34" charset="0"/>
              <a:buNone/>
            </a:pPr>
            <a:endParaRPr lang="nl-NL" altLang="nl-NL"/>
          </a:p>
          <a:p>
            <a:pPr eaLnBrk="1" hangingPunct="1">
              <a:buFont typeface="Arial" panose="020B0604020202020204" pitchFamily="34" charset="0"/>
              <a:buNone/>
            </a:pPr>
            <a:endParaRPr lang="nl-NL" altLang="nl-NL"/>
          </a:p>
          <a:p>
            <a:pPr eaLnBrk="1" hangingPunct="1">
              <a:buFont typeface="Arial" panose="020B0604020202020204" pitchFamily="34" charset="0"/>
              <a:buNone/>
            </a:pPr>
            <a:endParaRPr lang="nl-NL" altLang="nl-NL"/>
          </a:p>
          <a:p>
            <a:pPr eaLnBrk="1" hangingPunct="1">
              <a:buFont typeface="Arial" panose="020B0604020202020204" pitchFamily="34" charset="0"/>
              <a:buNone/>
            </a:pPr>
            <a:endParaRPr lang="nl-NL" altLang="nl-NL"/>
          </a:p>
          <a:p>
            <a:pPr eaLnBrk="1" hangingPunct="1">
              <a:buFont typeface="Arial" panose="020B0604020202020204" pitchFamily="34" charset="0"/>
              <a:buNone/>
            </a:pPr>
            <a:endParaRPr lang="nl-NL" altLang="nl-NL"/>
          </a:p>
          <a:p>
            <a:pPr eaLnBrk="1" hangingPunct="1">
              <a:buFont typeface="Arial" panose="020B0604020202020204" pitchFamily="34" charset="0"/>
              <a:buNone/>
            </a:pPr>
            <a:endParaRPr lang="nl-NL" altLang="nl-NL"/>
          </a:p>
          <a:p>
            <a:pPr eaLnBrk="1" hangingPunct="1">
              <a:buFont typeface="Arial" panose="020B0604020202020204" pitchFamily="34" charset="0"/>
              <a:buNone/>
            </a:pPr>
            <a:endParaRPr lang="nl-NL" altLang="nl-NL"/>
          </a:p>
          <a:p>
            <a:pPr eaLnBrk="1" hangingPunct="1">
              <a:buFont typeface="Arial" panose="020B0604020202020204" pitchFamily="34" charset="0"/>
              <a:buNone/>
            </a:pPr>
            <a:endParaRPr lang="nl-NL" altLang="nl-NL"/>
          </a:p>
          <a:p>
            <a:pPr eaLnBrk="1" hangingPunct="1">
              <a:buFont typeface="Arial" panose="020B0604020202020204" pitchFamily="34" charset="0"/>
              <a:buNone/>
            </a:pPr>
            <a:endParaRPr lang="nl-NL" altLang="nl-NL"/>
          </a:p>
          <a:p>
            <a:pPr eaLnBrk="1" hangingPunct="1">
              <a:buFont typeface="Arial" panose="020B0604020202020204" pitchFamily="34" charset="0"/>
              <a:buNone/>
            </a:pPr>
            <a:endParaRPr lang="nl-NL" altLang="nl-NL"/>
          </a:p>
          <a:p>
            <a:pPr eaLnBrk="1" hangingPunct="1">
              <a:buFont typeface="Arial" panose="020B0604020202020204" pitchFamily="34" charset="0"/>
              <a:buNone/>
            </a:pPr>
            <a:r>
              <a:rPr lang="nl-NL" altLang="nl-NL"/>
              <a:t>     Foto 1-02: Commandant geeft tempo aan</a:t>
            </a:r>
            <a:r>
              <a:rPr lang="nl-NL" altLang="nl-NL" sz="2400"/>
              <a:t>	</a:t>
            </a:r>
          </a:p>
        </p:txBody>
      </p:sp>
      <p:sp>
        <p:nvSpPr>
          <p:cNvPr id="26628" name="Tijdelijke aanduiding voor voettekst 4">
            <a:extLst>
              <a:ext uri="{FF2B5EF4-FFF2-40B4-BE49-F238E27FC236}">
                <a16:creationId xmlns:a16="http://schemas.microsoft.com/office/drawing/2014/main" id="{FC1322A1-C746-B38F-A499-723DC916B93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26629" name="Tijdelijke aanduiding voor dianummer 5">
            <a:extLst>
              <a:ext uri="{FF2B5EF4-FFF2-40B4-BE49-F238E27FC236}">
                <a16:creationId xmlns:a16="http://schemas.microsoft.com/office/drawing/2014/main" id="{77D76C20-A998-AB3B-6FA3-E6353DDF671C}"/>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11C4C277-164B-9F4F-BF2C-E91FEE39EFC9}" type="slidenum">
              <a:rPr lang="nl-NL" altLang="nl-NL" sz="1400">
                <a:latin typeface="Arial" panose="020B0604020202020204" pitchFamily="34" charset="0"/>
              </a:rPr>
              <a:pPr>
                <a:spcBef>
                  <a:spcPct val="0"/>
                </a:spcBef>
                <a:buClrTx/>
                <a:buFontTx/>
                <a:buNone/>
              </a:pPr>
              <a:t>12</a:t>
            </a:fld>
            <a:endParaRPr lang="nl-NL" altLang="nl-NL" sz="1400">
              <a:latin typeface="Arial" panose="020B0604020202020204" pitchFamily="34" charset="0"/>
            </a:endParaRPr>
          </a:p>
        </p:txBody>
      </p:sp>
      <p:pic>
        <p:nvPicPr>
          <p:cNvPr id="26630" name="Afbeelding 1">
            <a:extLst>
              <a:ext uri="{FF2B5EF4-FFF2-40B4-BE49-F238E27FC236}">
                <a16:creationId xmlns:a16="http://schemas.microsoft.com/office/drawing/2014/main" id="{BD015888-A844-5004-9DEB-D9FF4129E6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00200"/>
            <a:ext cx="6370638"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ijdelijke aanduiding voor datum 1">
            <a:extLst>
              <a:ext uri="{FF2B5EF4-FFF2-40B4-BE49-F238E27FC236}">
                <a16:creationId xmlns:a16="http://schemas.microsoft.com/office/drawing/2014/main" id="{DF505FA9-3E94-ACBB-0697-16BD07C0FDCC}"/>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a:extLst>
              <a:ext uri="{FF2B5EF4-FFF2-40B4-BE49-F238E27FC236}">
                <a16:creationId xmlns:a16="http://schemas.microsoft.com/office/drawing/2014/main" id="{63DC98F5-2385-E3DA-C801-0D91D7063C5D}"/>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28675" name="Rectangle 3">
            <a:extLst>
              <a:ext uri="{FF2B5EF4-FFF2-40B4-BE49-F238E27FC236}">
                <a16:creationId xmlns:a16="http://schemas.microsoft.com/office/drawing/2014/main" id="{7966B31B-0D90-6CC2-7930-11E345D6D505}"/>
              </a:ext>
            </a:extLst>
          </p:cNvPr>
          <p:cNvSpPr>
            <a:spLocks noGrp="1" noChangeArrowheads="1"/>
          </p:cNvSpPr>
          <p:nvPr>
            <p:ph idx="1"/>
          </p:nvPr>
        </p:nvSpPr>
        <p:spPr/>
        <p:txBody>
          <a:bodyPr/>
          <a:lstStyle/>
          <a:p>
            <a:pPr marL="609600" indent="-609600" eaLnBrk="1" hangingPunct="1"/>
            <a:endParaRPr lang="nl-NL" altLang="nl-NL" sz="800"/>
          </a:p>
          <a:p>
            <a:pPr marL="609600" indent="-609600" eaLnBrk="1" hangingPunct="1">
              <a:buFont typeface="Arial" panose="020B0604020202020204" pitchFamily="34" charset="0"/>
              <a:buNone/>
            </a:pPr>
            <a:r>
              <a:rPr lang="nl-NL" altLang="nl-NL" sz="2800"/>
              <a:t>     </a:t>
            </a:r>
            <a:r>
              <a:rPr lang="nl-NL" altLang="nl-NL" sz="2800" u="sng">
                <a:solidFill>
                  <a:srgbClr val="00FF00"/>
                </a:solidFill>
              </a:rPr>
              <a:t>Aanmarcheren 4:</a:t>
            </a:r>
            <a:r>
              <a:rPr lang="nl-NL" altLang="nl-NL" sz="2800"/>
              <a:t> Halt-houden		</a:t>
            </a:r>
            <a:r>
              <a:rPr lang="nl-NL" altLang="nl-NL" sz="2000">
                <a:solidFill>
                  <a:srgbClr val="FFC000"/>
                </a:solidFill>
              </a:rPr>
              <a:t>Foto 1-03</a:t>
            </a:r>
            <a:endParaRPr lang="nl-NL" altLang="nl-NL" sz="2000" u="sng"/>
          </a:p>
          <a:p>
            <a:pPr marL="609600" indent="-609600" eaLnBrk="1" hangingPunct="1">
              <a:buFontTx/>
              <a:buNone/>
            </a:pPr>
            <a:endParaRPr lang="nl-NL" altLang="nl-NL" sz="2800"/>
          </a:p>
          <a:p>
            <a:pPr marL="609600" indent="-609600" eaLnBrk="1" hangingPunct="1">
              <a:buFontTx/>
              <a:buNone/>
            </a:pPr>
            <a:r>
              <a:rPr lang="nl-NL" altLang="nl-NL" sz="2800"/>
              <a:t>	1   “</a:t>
            </a:r>
            <a:r>
              <a:rPr lang="nl-NL" altLang="nl-NL" sz="2800" i="1">
                <a:solidFill>
                  <a:srgbClr val="FF0000"/>
                </a:solidFill>
              </a:rPr>
              <a:t>Rechts/links uit de flank </a:t>
            </a:r>
            <a:r>
              <a:rPr lang="nl-NL" altLang="nl-NL" sz="2800">
                <a:solidFill>
                  <a:srgbClr val="FF0000"/>
                </a:solidFill>
              </a:rPr>
              <a:t>= HALT”</a:t>
            </a:r>
            <a:endParaRPr lang="nl-NL" altLang="nl-NL" sz="2800" u="sng">
              <a:solidFill>
                <a:srgbClr val="FF0000"/>
              </a:solidFill>
            </a:endParaRPr>
          </a:p>
          <a:p>
            <a:pPr marL="609600" indent="-609600" eaLnBrk="1" hangingPunct="1">
              <a:buFontTx/>
              <a:buNone/>
            </a:pPr>
            <a:r>
              <a:rPr lang="nl-NL" altLang="nl-NL" sz="2800"/>
              <a:t>	2   Commando:</a:t>
            </a:r>
            <a:r>
              <a:rPr lang="nl-NL" altLang="nl-NL" sz="2800" i="1"/>
              <a:t> </a:t>
            </a:r>
            <a:r>
              <a:rPr lang="nl-NL" altLang="nl-NL" sz="2800" i="1">
                <a:solidFill>
                  <a:srgbClr val="FF0000"/>
                </a:solidFill>
              </a:rPr>
              <a:t>“Afdeling = </a:t>
            </a:r>
            <a:r>
              <a:rPr lang="nl-NL" altLang="nl-NL" sz="2800">
                <a:solidFill>
                  <a:srgbClr val="FF0000"/>
                </a:solidFill>
              </a:rPr>
              <a:t>HALT”</a:t>
            </a:r>
          </a:p>
          <a:p>
            <a:pPr marL="990600" lvl="1" indent="-533400" eaLnBrk="1" hangingPunct="1">
              <a:buFont typeface="Arial" panose="020B0604020202020204" pitchFamily="34" charset="0"/>
              <a:buNone/>
            </a:pPr>
            <a:r>
              <a:rPr lang="nl-NL" altLang="nl-NL" sz="2800">
                <a:solidFill>
                  <a:srgbClr val="FF0000"/>
                </a:solidFill>
              </a:rPr>
              <a:t> 			  “</a:t>
            </a:r>
            <a:r>
              <a:rPr lang="nl-NL" altLang="nl-NL" sz="2800" i="1">
                <a:solidFill>
                  <a:srgbClr val="FF0000"/>
                </a:solidFill>
              </a:rPr>
              <a:t>Rechts/links </a:t>
            </a:r>
            <a:r>
              <a:rPr lang="nl-NL" altLang="nl-NL" sz="2800">
                <a:solidFill>
                  <a:srgbClr val="FF0000"/>
                </a:solidFill>
              </a:rPr>
              <a:t>= FRONT”	</a:t>
            </a:r>
            <a:r>
              <a:rPr lang="nl-NL" altLang="nl-NL">
                <a:solidFill>
                  <a:srgbClr val="FFC000"/>
                </a:solidFill>
              </a:rPr>
              <a:t>Foto 1-04</a:t>
            </a:r>
            <a:endParaRPr lang="nl-NL" altLang="nl-NL" u="sng"/>
          </a:p>
          <a:p>
            <a:pPr marL="990600" lvl="1" indent="-533400" eaLnBrk="1" hangingPunct="1">
              <a:buFontTx/>
              <a:buNone/>
            </a:pPr>
            <a:r>
              <a:rPr lang="nl-NL" altLang="nl-NL" sz="2800"/>
              <a:t>  3   Commando:</a:t>
            </a:r>
            <a:r>
              <a:rPr lang="nl-NL" altLang="nl-NL" sz="2800" i="1"/>
              <a:t> </a:t>
            </a:r>
            <a:r>
              <a:rPr lang="nl-NL" altLang="nl-NL" sz="2800" i="1">
                <a:solidFill>
                  <a:srgbClr val="FF0000"/>
                </a:solidFill>
              </a:rPr>
              <a:t>“Afdeling = </a:t>
            </a:r>
            <a:r>
              <a:rPr lang="nl-NL" altLang="nl-NL" sz="2800">
                <a:solidFill>
                  <a:srgbClr val="FF0000"/>
                </a:solidFill>
              </a:rPr>
              <a:t>HALT”</a:t>
            </a:r>
          </a:p>
          <a:p>
            <a:pPr marL="990600" lvl="1" indent="-533400" eaLnBrk="1" hangingPunct="1">
              <a:buFontTx/>
              <a:buNone/>
            </a:pPr>
            <a:r>
              <a:rPr lang="nl-NL" altLang="nl-NL" sz="2800">
                <a:solidFill>
                  <a:srgbClr val="FF0000"/>
                </a:solidFill>
              </a:rPr>
              <a:t>  			  </a:t>
            </a:r>
            <a:r>
              <a:rPr lang="nl-NL" altLang="nl-NL" sz="2800" i="1">
                <a:solidFill>
                  <a:srgbClr val="FF0000"/>
                </a:solidFill>
              </a:rPr>
              <a:t>“Met tweeën </a:t>
            </a:r>
            <a:r>
              <a:rPr lang="nl-NL" altLang="nl-NL" sz="2800">
                <a:solidFill>
                  <a:srgbClr val="FF0000"/>
                </a:solidFill>
              </a:rPr>
              <a:t>= MARS”</a:t>
            </a:r>
          </a:p>
          <a:p>
            <a:pPr marL="990600" lvl="1" indent="-533400" eaLnBrk="1" hangingPunct="1">
              <a:buFontTx/>
              <a:buNone/>
            </a:pPr>
            <a:r>
              <a:rPr lang="nl-NL" altLang="nl-NL" sz="2800" i="1">
                <a:solidFill>
                  <a:srgbClr val="FF0000"/>
                </a:solidFill>
              </a:rPr>
              <a:t>		    	  “Rechts/links</a:t>
            </a:r>
            <a:r>
              <a:rPr lang="nl-NL" altLang="nl-NL" sz="2800">
                <a:solidFill>
                  <a:srgbClr val="FF0000"/>
                </a:solidFill>
              </a:rPr>
              <a:t> = FRONT”</a:t>
            </a:r>
          </a:p>
          <a:p>
            <a:pPr marL="990600" lvl="1" indent="-533400" eaLnBrk="1" hangingPunct="1">
              <a:buFontTx/>
              <a:buNone/>
            </a:pPr>
            <a:endParaRPr lang="nl-NL" altLang="nl-NL"/>
          </a:p>
          <a:p>
            <a:pPr marL="990600" lvl="1" indent="-533400" eaLnBrk="1" hangingPunct="1">
              <a:buFontTx/>
              <a:buNone/>
            </a:pPr>
            <a:endParaRPr lang="nl-NL" altLang="nl-NL"/>
          </a:p>
        </p:txBody>
      </p:sp>
      <p:sp>
        <p:nvSpPr>
          <p:cNvPr id="28676" name="Tijdelijke aanduiding voor voettekst 4">
            <a:extLst>
              <a:ext uri="{FF2B5EF4-FFF2-40B4-BE49-F238E27FC236}">
                <a16:creationId xmlns:a16="http://schemas.microsoft.com/office/drawing/2014/main" id="{B3BB6B98-25B9-C667-6DE9-67EAAD2E0F1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28677" name="Tijdelijke aanduiding voor dianummer 5">
            <a:extLst>
              <a:ext uri="{FF2B5EF4-FFF2-40B4-BE49-F238E27FC236}">
                <a16:creationId xmlns:a16="http://schemas.microsoft.com/office/drawing/2014/main" id="{A18BA073-D685-FF23-1316-A48119CC029C}"/>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F0898916-0773-D34D-BFD0-B101FBC57EA1}" type="slidenum">
              <a:rPr lang="nl-NL" altLang="nl-NL" sz="1400">
                <a:latin typeface="Arial" panose="020B0604020202020204" pitchFamily="34" charset="0"/>
              </a:rPr>
              <a:pPr>
                <a:spcBef>
                  <a:spcPct val="0"/>
                </a:spcBef>
                <a:buClrTx/>
                <a:buFontTx/>
                <a:buNone/>
              </a:pPr>
              <a:t>13</a:t>
            </a:fld>
            <a:endParaRPr lang="nl-NL" altLang="nl-NL" sz="1400">
              <a:latin typeface="Arial" panose="020B0604020202020204" pitchFamily="34" charset="0"/>
            </a:endParaRPr>
          </a:p>
        </p:txBody>
      </p:sp>
      <p:sp>
        <p:nvSpPr>
          <p:cNvPr id="28678" name="Tijdelijke aanduiding voor datum 1">
            <a:extLst>
              <a:ext uri="{FF2B5EF4-FFF2-40B4-BE49-F238E27FC236}">
                <a16:creationId xmlns:a16="http://schemas.microsoft.com/office/drawing/2014/main" id="{B4B5A486-F94E-C313-CB37-6D9FACF09A6F}"/>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a:extLst>
              <a:ext uri="{FF2B5EF4-FFF2-40B4-BE49-F238E27FC236}">
                <a16:creationId xmlns:a16="http://schemas.microsoft.com/office/drawing/2014/main" id="{053EA010-BAEE-7DCE-9E16-833BA6973DBA}"/>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1270" name="Rectangle 3">
            <a:extLst>
              <a:ext uri="{FF2B5EF4-FFF2-40B4-BE49-F238E27FC236}">
                <a16:creationId xmlns:a16="http://schemas.microsoft.com/office/drawing/2014/main" id="{27505BE8-69E0-CE12-41FE-823D65F22BC0}"/>
              </a:ext>
            </a:extLst>
          </p:cNvPr>
          <p:cNvSpPr>
            <a:spLocks noGrp="1" noChangeArrowheads="1"/>
          </p:cNvSpPr>
          <p:nvPr>
            <p:ph idx="1"/>
          </p:nvPr>
        </p:nvSpPr>
        <p:spPr>
          <a:xfrm>
            <a:off x="0" y="1600200"/>
            <a:ext cx="8424863" cy="4800600"/>
          </a:xfrm>
        </p:spPr>
        <p:txBody>
          <a:bodyPr rtlCol="0">
            <a:normAutofit lnSpcReduction="10000"/>
          </a:bodyPr>
          <a:lstStyle/>
          <a:p>
            <a:pPr marL="990600" lvl="1" indent="-533400" eaLnBrk="1" fontAlgn="auto" hangingPunct="1">
              <a:spcAft>
                <a:spcPts val="0"/>
              </a:spcAft>
              <a:buFontTx/>
              <a:buNone/>
              <a:defRPr/>
            </a:pPr>
            <a:r>
              <a:rPr lang="nl-NL" altLang="nl-NL" sz="2800" u="sng" dirty="0"/>
              <a:t>                                            </a:t>
            </a:r>
            <a:r>
              <a:rPr lang="nl-NL" altLang="nl-NL" sz="2800" dirty="0"/>
              <a:t>       </a:t>
            </a:r>
            <a:r>
              <a:rPr lang="nl-NL" altLang="nl-NL" sz="2200" dirty="0"/>
              <a:t>Foto 1-03: ‘’</a:t>
            </a:r>
            <a:r>
              <a:rPr lang="nl-NL" altLang="nl-NL" sz="2200" i="1" dirty="0"/>
              <a:t>Afdeling</a:t>
            </a:r>
            <a:r>
              <a:rPr lang="nl-NL" altLang="nl-NL" sz="2200" dirty="0"/>
              <a:t> = HALT’’</a:t>
            </a:r>
          </a:p>
          <a:p>
            <a:pPr marL="990600" lvl="1" indent="-533400" eaLnBrk="1" fontAlgn="auto" hangingPunct="1">
              <a:spcAft>
                <a:spcPts val="0"/>
              </a:spcAft>
              <a:buFontTx/>
              <a:buNone/>
              <a:defRPr/>
            </a:pPr>
            <a:endParaRPr lang="nl-NL" altLang="nl-NL" sz="2400" u="sng" dirty="0"/>
          </a:p>
          <a:p>
            <a:pPr marL="990600" lvl="1" indent="-533400" eaLnBrk="1" fontAlgn="auto" hangingPunct="1">
              <a:spcAft>
                <a:spcPts val="0"/>
              </a:spcAft>
              <a:buFontTx/>
              <a:buNone/>
              <a:defRPr/>
            </a:pPr>
            <a:endParaRPr lang="nl-NL" altLang="nl-NL" sz="2400" u="sng" dirty="0"/>
          </a:p>
          <a:p>
            <a:pPr marL="990600" lvl="1" indent="-533400" eaLnBrk="1" fontAlgn="auto" hangingPunct="1">
              <a:spcAft>
                <a:spcPts val="0"/>
              </a:spcAft>
              <a:buFontTx/>
              <a:buNone/>
              <a:defRPr/>
            </a:pPr>
            <a:endParaRPr lang="nl-NL" altLang="nl-NL" sz="2400" u="sng" dirty="0"/>
          </a:p>
          <a:p>
            <a:pPr marL="990600" lvl="1" indent="-533400" eaLnBrk="1" fontAlgn="auto" hangingPunct="1">
              <a:spcAft>
                <a:spcPts val="0"/>
              </a:spcAft>
              <a:buFontTx/>
              <a:buNone/>
              <a:defRPr/>
            </a:pPr>
            <a:endParaRPr lang="nl-NL" altLang="nl-NL" sz="2400" u="sng" dirty="0"/>
          </a:p>
          <a:p>
            <a:pPr marL="990600" lvl="1" indent="-533400" eaLnBrk="1" fontAlgn="auto" hangingPunct="1">
              <a:spcAft>
                <a:spcPts val="0"/>
              </a:spcAft>
              <a:buFontTx/>
              <a:buNone/>
              <a:defRPr/>
            </a:pPr>
            <a:endParaRPr lang="nl-NL" altLang="nl-NL" sz="2400" u="sng" dirty="0"/>
          </a:p>
          <a:p>
            <a:pPr marL="990600" lvl="1" indent="-533400" eaLnBrk="1" fontAlgn="auto" hangingPunct="1">
              <a:spcAft>
                <a:spcPts val="0"/>
              </a:spcAft>
              <a:buFontTx/>
              <a:buNone/>
              <a:defRPr/>
            </a:pPr>
            <a:endParaRPr lang="nl-NL" altLang="nl-NL" sz="2400" u="sng" dirty="0"/>
          </a:p>
          <a:p>
            <a:pPr marL="990600" lvl="1" indent="-533400" eaLnBrk="1" fontAlgn="auto" hangingPunct="1">
              <a:spcAft>
                <a:spcPts val="0"/>
              </a:spcAft>
              <a:buFontTx/>
              <a:buNone/>
              <a:defRPr/>
            </a:pPr>
            <a:endParaRPr lang="nl-NL" altLang="nl-NL" sz="2400" u="sng" dirty="0"/>
          </a:p>
          <a:p>
            <a:pPr marL="990600" lvl="1" indent="-533400" eaLnBrk="1" fontAlgn="auto" hangingPunct="1">
              <a:spcAft>
                <a:spcPts val="0"/>
              </a:spcAft>
              <a:buFontTx/>
              <a:buNone/>
              <a:defRPr/>
            </a:pPr>
            <a:endParaRPr lang="nl-NL" altLang="nl-NL" sz="2400" u="sng" dirty="0"/>
          </a:p>
          <a:p>
            <a:pPr marL="990600" lvl="1" indent="-533400" eaLnBrk="1" fontAlgn="auto" hangingPunct="1">
              <a:spcAft>
                <a:spcPts val="0"/>
              </a:spcAft>
              <a:buFontTx/>
              <a:buNone/>
              <a:defRPr/>
            </a:pPr>
            <a:endParaRPr lang="nl-NL" altLang="nl-NL" sz="2400" dirty="0"/>
          </a:p>
          <a:p>
            <a:pPr marL="990600" lvl="1" indent="-533400" eaLnBrk="1" fontAlgn="auto" hangingPunct="1">
              <a:spcAft>
                <a:spcPts val="0"/>
              </a:spcAft>
              <a:buFontTx/>
              <a:buNone/>
              <a:defRPr/>
            </a:pPr>
            <a:r>
              <a:rPr lang="nl-NL" altLang="nl-NL" sz="2200" dirty="0"/>
              <a:t>Foto 1-04: ‘’</a:t>
            </a:r>
            <a:r>
              <a:rPr lang="nl-NL" altLang="nl-NL" sz="2200" i="1" dirty="0"/>
              <a:t>Rechts/links</a:t>
            </a:r>
            <a:r>
              <a:rPr lang="nl-NL" altLang="nl-NL" sz="2200" dirty="0"/>
              <a:t> = FRONT’’                                                           </a:t>
            </a:r>
          </a:p>
        </p:txBody>
      </p:sp>
      <p:sp>
        <p:nvSpPr>
          <p:cNvPr id="30724" name="Tijdelijke aanduiding voor voettekst 4">
            <a:extLst>
              <a:ext uri="{FF2B5EF4-FFF2-40B4-BE49-F238E27FC236}">
                <a16:creationId xmlns:a16="http://schemas.microsoft.com/office/drawing/2014/main" id="{C2CD10FF-49CE-18E6-099C-124F8D6A1EB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30725" name="Tijdelijke aanduiding voor dianummer 5">
            <a:extLst>
              <a:ext uri="{FF2B5EF4-FFF2-40B4-BE49-F238E27FC236}">
                <a16:creationId xmlns:a16="http://schemas.microsoft.com/office/drawing/2014/main" id="{EB50E8CA-44ED-9A49-AFB8-B33EEAFE2D5B}"/>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18AD9EB7-B391-5B4F-BD48-4ACAFDC0872B}" type="slidenum">
              <a:rPr lang="nl-NL" altLang="nl-NL" sz="1400">
                <a:latin typeface="Arial" panose="020B0604020202020204" pitchFamily="34" charset="0"/>
              </a:rPr>
              <a:pPr>
                <a:spcBef>
                  <a:spcPct val="0"/>
                </a:spcBef>
                <a:buClrTx/>
                <a:buFontTx/>
                <a:buNone/>
              </a:pPr>
              <a:t>14</a:t>
            </a:fld>
            <a:endParaRPr lang="nl-NL" altLang="nl-NL" sz="1400">
              <a:latin typeface="Arial" panose="020B0604020202020204" pitchFamily="34" charset="0"/>
            </a:endParaRPr>
          </a:p>
        </p:txBody>
      </p:sp>
      <p:pic>
        <p:nvPicPr>
          <p:cNvPr id="30726" name="Afbeelding 1">
            <a:extLst>
              <a:ext uri="{FF2B5EF4-FFF2-40B4-BE49-F238E27FC236}">
                <a16:creationId xmlns:a16="http://schemas.microsoft.com/office/drawing/2014/main" id="{A9E0CEFF-6D80-8763-4F6A-49956EFE14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17638"/>
            <a:ext cx="403225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Afbeelding 2">
            <a:extLst>
              <a:ext uri="{FF2B5EF4-FFF2-40B4-BE49-F238E27FC236}">
                <a16:creationId xmlns:a16="http://schemas.microsoft.com/office/drawing/2014/main" id="{9A55380D-56FF-E93D-B64F-CAE761E21B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4106863"/>
            <a:ext cx="3924300"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ijdelijke aanduiding voor datum 1">
            <a:extLst>
              <a:ext uri="{FF2B5EF4-FFF2-40B4-BE49-F238E27FC236}">
                <a16:creationId xmlns:a16="http://schemas.microsoft.com/office/drawing/2014/main" id="{F80A52A0-AED6-ACFF-A8C1-02DC52E1E4E5}"/>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a:extLst>
              <a:ext uri="{FF2B5EF4-FFF2-40B4-BE49-F238E27FC236}">
                <a16:creationId xmlns:a16="http://schemas.microsoft.com/office/drawing/2014/main" id="{E24E6751-F38D-B191-E731-F57EB02833E4}"/>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1270" name="Rectangle 3">
            <a:extLst>
              <a:ext uri="{FF2B5EF4-FFF2-40B4-BE49-F238E27FC236}">
                <a16:creationId xmlns:a16="http://schemas.microsoft.com/office/drawing/2014/main" id="{93895814-D5CB-3FB4-1D35-E67A47B06AE0}"/>
              </a:ext>
            </a:extLst>
          </p:cNvPr>
          <p:cNvSpPr>
            <a:spLocks noGrp="1" noChangeArrowheads="1"/>
          </p:cNvSpPr>
          <p:nvPr>
            <p:ph idx="1"/>
          </p:nvPr>
        </p:nvSpPr>
        <p:spPr/>
        <p:txBody>
          <a:bodyPr rtlCol="0">
            <a:normAutofit/>
          </a:bodyPr>
          <a:lstStyle/>
          <a:p>
            <a:pPr marL="990600" lvl="1" indent="-533400" eaLnBrk="1" fontAlgn="auto" hangingPunct="1">
              <a:spcAft>
                <a:spcPts val="0"/>
              </a:spcAft>
              <a:buFontTx/>
              <a:buNone/>
              <a:defRPr/>
            </a:pPr>
            <a:endParaRPr lang="nl-NL" altLang="nl-NL" sz="800" u="sng" dirty="0"/>
          </a:p>
          <a:p>
            <a:pPr marL="990600" lvl="1" indent="-533400" eaLnBrk="1" fontAlgn="auto" hangingPunct="1">
              <a:spcAft>
                <a:spcPts val="0"/>
              </a:spcAft>
              <a:buFontTx/>
              <a:buNone/>
              <a:defRPr/>
            </a:pPr>
            <a:r>
              <a:rPr lang="nl-NL" altLang="nl-NL" sz="2800" u="sng" dirty="0"/>
              <a:t>Plaats commandant bij het halt houden</a:t>
            </a:r>
          </a:p>
          <a:p>
            <a:pPr marL="457200" lvl="1" indent="0" eaLnBrk="1" fontAlgn="auto" hangingPunct="1">
              <a:spcAft>
                <a:spcPts val="0"/>
              </a:spcAft>
              <a:buFont typeface="Arial" charset="0"/>
              <a:buNone/>
              <a:defRPr/>
            </a:pPr>
            <a:r>
              <a:rPr lang="nl-NL" altLang="nl-NL" sz="2800" dirty="0"/>
              <a:t>Zodanig dat hij voor eenieder goed hoorbaar is</a:t>
            </a:r>
          </a:p>
          <a:p>
            <a:pPr marL="0" indent="0" eaLnBrk="1" fontAlgn="auto" hangingPunct="1">
              <a:spcAft>
                <a:spcPts val="0"/>
              </a:spcAft>
              <a:buFont typeface="Arial" panose="020B0604020202020204" pitchFamily="34" charset="0"/>
              <a:buNone/>
              <a:defRPr/>
            </a:pPr>
            <a:endParaRPr lang="nl-NL" altLang="nl-NL" sz="2000" dirty="0"/>
          </a:p>
          <a:p>
            <a:pPr marL="0" indent="0" eaLnBrk="1" fontAlgn="auto" hangingPunct="1">
              <a:spcAft>
                <a:spcPts val="0"/>
              </a:spcAft>
              <a:buFont typeface="Arial" panose="020B0604020202020204" pitchFamily="34" charset="0"/>
              <a:buNone/>
              <a:defRPr/>
            </a:pPr>
            <a:r>
              <a:rPr lang="nl-NL" altLang="nl-NL" sz="2000" dirty="0"/>
              <a:t>      - </a:t>
            </a:r>
            <a:r>
              <a:rPr lang="nl-NL" altLang="nl-NL" sz="2600" dirty="0"/>
              <a:t>Na de uitvoeringscommando’s maakt ied</a:t>
            </a:r>
            <a:r>
              <a:rPr lang="nl-NL" altLang="nl-NL" sz="2800" dirty="0"/>
              <a:t>ere  </a:t>
            </a:r>
          </a:p>
          <a:p>
            <a:pPr marL="0" indent="0" eaLnBrk="1" fontAlgn="auto" hangingPunct="1">
              <a:spcAft>
                <a:spcPts val="0"/>
              </a:spcAft>
              <a:buFont typeface="Arial" panose="020B0604020202020204" pitchFamily="34" charset="0"/>
              <a:buNone/>
              <a:defRPr/>
            </a:pPr>
            <a:r>
              <a:rPr lang="nl-NL" altLang="nl-NL" sz="2800" dirty="0"/>
              <a:t>      persoon van de vereniging de gewenste </a:t>
            </a:r>
          </a:p>
          <a:p>
            <a:pPr marL="0" indent="0" eaLnBrk="1" fontAlgn="auto" hangingPunct="1">
              <a:spcAft>
                <a:spcPts val="0"/>
              </a:spcAft>
              <a:buFont typeface="Arial" panose="020B0604020202020204" pitchFamily="34" charset="0"/>
              <a:buNone/>
              <a:defRPr/>
            </a:pPr>
            <a:r>
              <a:rPr lang="nl-NL" altLang="nl-NL" sz="2800" dirty="0"/>
              <a:t>      bewegingen conform het exercitiereglement</a:t>
            </a:r>
          </a:p>
          <a:p>
            <a:pPr marL="609600" indent="-609600" eaLnBrk="1" fontAlgn="auto" hangingPunct="1">
              <a:spcAft>
                <a:spcPts val="0"/>
              </a:spcAft>
              <a:buFontTx/>
              <a:buNone/>
              <a:defRPr/>
            </a:pPr>
            <a:endParaRPr lang="nl-NL" altLang="nl-NL" sz="2100" dirty="0"/>
          </a:p>
          <a:p>
            <a:pPr marL="609600" indent="-609600" eaLnBrk="1" hangingPunct="1">
              <a:lnSpc>
                <a:spcPct val="90000"/>
              </a:lnSpc>
              <a:buFontTx/>
              <a:buNone/>
              <a:defRPr/>
            </a:pPr>
            <a:r>
              <a:rPr lang="nl-NL" altLang="nl-NL" sz="2800" dirty="0"/>
              <a:t>   - Konings-/keizerspaar zwenken en begeven zich</a:t>
            </a:r>
          </a:p>
          <a:p>
            <a:pPr marL="609600" indent="-609600" eaLnBrk="1" hangingPunct="1">
              <a:lnSpc>
                <a:spcPct val="90000"/>
              </a:lnSpc>
              <a:buFontTx/>
              <a:buNone/>
              <a:defRPr/>
            </a:pPr>
            <a:r>
              <a:rPr lang="nl-NL" altLang="nl-NL" sz="2800" dirty="0"/>
              <a:t>     (geen militaire pas) naar het voorste gelid</a:t>
            </a:r>
            <a:endParaRPr lang="nl-NL" altLang="nl-NL" sz="2400" dirty="0"/>
          </a:p>
          <a:p>
            <a:pPr marL="990600" lvl="1" indent="-533400" eaLnBrk="1" fontAlgn="auto" hangingPunct="1">
              <a:spcAft>
                <a:spcPts val="0"/>
              </a:spcAft>
              <a:buFontTx/>
              <a:buNone/>
              <a:defRPr/>
            </a:pPr>
            <a:endParaRPr lang="nl-NL" altLang="nl-NL" sz="2800" u="sng" dirty="0"/>
          </a:p>
          <a:p>
            <a:pPr marL="990600" lvl="1" indent="-533400" eaLnBrk="1" fontAlgn="auto" hangingPunct="1">
              <a:spcAft>
                <a:spcPts val="0"/>
              </a:spcAft>
              <a:buFontTx/>
              <a:buNone/>
              <a:defRPr/>
            </a:pPr>
            <a:endParaRPr lang="nl-NL" altLang="nl-NL" dirty="0"/>
          </a:p>
        </p:txBody>
      </p:sp>
      <p:sp>
        <p:nvSpPr>
          <p:cNvPr id="32772" name="Tijdelijke aanduiding voor voettekst 4">
            <a:extLst>
              <a:ext uri="{FF2B5EF4-FFF2-40B4-BE49-F238E27FC236}">
                <a16:creationId xmlns:a16="http://schemas.microsoft.com/office/drawing/2014/main" id="{BB4CA3FD-ABAE-D583-F33C-9E3FD1B979F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32773" name="Tijdelijke aanduiding voor dianummer 5">
            <a:extLst>
              <a:ext uri="{FF2B5EF4-FFF2-40B4-BE49-F238E27FC236}">
                <a16:creationId xmlns:a16="http://schemas.microsoft.com/office/drawing/2014/main" id="{98E3E501-1FE2-3B04-D07D-C2935CFA075F}"/>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1BCCDC7F-85EC-EB4F-8A44-6606C6AB8178}" type="slidenum">
              <a:rPr lang="nl-NL" altLang="nl-NL" sz="1400">
                <a:latin typeface="Arial" panose="020B0604020202020204" pitchFamily="34" charset="0"/>
              </a:rPr>
              <a:pPr>
                <a:spcBef>
                  <a:spcPct val="0"/>
                </a:spcBef>
                <a:buClrTx/>
                <a:buFontTx/>
                <a:buNone/>
              </a:pPr>
              <a:t>15</a:t>
            </a:fld>
            <a:endParaRPr lang="nl-NL" altLang="nl-NL" sz="1400">
              <a:latin typeface="Arial" panose="020B0604020202020204" pitchFamily="34" charset="0"/>
            </a:endParaRPr>
          </a:p>
        </p:txBody>
      </p:sp>
      <p:sp>
        <p:nvSpPr>
          <p:cNvPr id="32774" name="Tijdelijke aanduiding voor datum 1">
            <a:extLst>
              <a:ext uri="{FF2B5EF4-FFF2-40B4-BE49-F238E27FC236}">
                <a16:creationId xmlns:a16="http://schemas.microsoft.com/office/drawing/2014/main" id="{59731CF5-369F-7322-94EE-26E484A2C02C}"/>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2">
            <a:extLst>
              <a:ext uri="{FF2B5EF4-FFF2-40B4-BE49-F238E27FC236}">
                <a16:creationId xmlns:a16="http://schemas.microsoft.com/office/drawing/2014/main" id="{C5B04C79-DDE1-33D3-E5C1-83CADF9B8D26}"/>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34819" name="Rectangle 3">
            <a:extLst>
              <a:ext uri="{FF2B5EF4-FFF2-40B4-BE49-F238E27FC236}">
                <a16:creationId xmlns:a16="http://schemas.microsoft.com/office/drawing/2014/main" id="{61446FB7-9097-6A30-9563-BE8E626ABBC0}"/>
              </a:ext>
            </a:extLst>
          </p:cNvPr>
          <p:cNvSpPr>
            <a:spLocks noGrp="1" noChangeArrowheads="1"/>
          </p:cNvSpPr>
          <p:nvPr>
            <p:ph idx="1"/>
          </p:nvPr>
        </p:nvSpPr>
        <p:spPr/>
        <p:txBody>
          <a:bodyPr/>
          <a:lstStyle/>
          <a:p>
            <a:pPr marL="609600" indent="-609600" eaLnBrk="1" hangingPunct="1"/>
            <a:endParaRPr lang="nl-NL" altLang="nl-NL" sz="2000"/>
          </a:p>
          <a:p>
            <a:pPr marL="609600" indent="-609600" eaLnBrk="1" hangingPunct="1">
              <a:buFontTx/>
              <a:buNone/>
            </a:pPr>
            <a:r>
              <a:rPr lang="nl-NL" altLang="nl-NL" sz="2000"/>
              <a:t>   </a:t>
            </a:r>
            <a:r>
              <a:rPr lang="nl-NL" altLang="nl-NL" sz="2000" b="1"/>
              <a:t> </a:t>
            </a:r>
          </a:p>
          <a:p>
            <a:pPr marL="609600" indent="-609600" algn="ctr" eaLnBrk="1" hangingPunct="1">
              <a:buFontTx/>
              <a:buNone/>
            </a:pPr>
            <a:r>
              <a:rPr lang="nl-NL" altLang="nl-NL" sz="4400" b="1" u="sng">
                <a:solidFill>
                  <a:srgbClr val="00FF00"/>
                </a:solidFill>
              </a:rPr>
              <a:t>Richten</a:t>
            </a:r>
            <a:r>
              <a:rPr lang="nl-NL" altLang="nl-NL" sz="4400" b="1" u="sng"/>
              <a:t> </a:t>
            </a:r>
            <a:endParaRPr lang="nl-NL" altLang="nl-NL" sz="4400" b="1"/>
          </a:p>
          <a:p>
            <a:pPr marL="990600" lvl="1" indent="-533400" eaLnBrk="1" hangingPunct="1">
              <a:buFontTx/>
              <a:buNone/>
            </a:pPr>
            <a:endParaRPr lang="nl-NL" altLang="nl-NL"/>
          </a:p>
        </p:txBody>
      </p:sp>
      <p:sp>
        <p:nvSpPr>
          <p:cNvPr id="34820" name="Tijdelijke aanduiding voor voettekst 4">
            <a:extLst>
              <a:ext uri="{FF2B5EF4-FFF2-40B4-BE49-F238E27FC236}">
                <a16:creationId xmlns:a16="http://schemas.microsoft.com/office/drawing/2014/main" id="{6F12DE39-221B-45D4-D995-DBA26E1041B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34821" name="Tijdelijke aanduiding voor dianummer 5">
            <a:extLst>
              <a:ext uri="{FF2B5EF4-FFF2-40B4-BE49-F238E27FC236}">
                <a16:creationId xmlns:a16="http://schemas.microsoft.com/office/drawing/2014/main" id="{83313B24-7059-FBAD-0E8D-9279D1A298F3}"/>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03348D0B-F6A9-054C-83AB-5BF526138D7F}" type="slidenum">
              <a:rPr lang="nl-NL" altLang="nl-NL" sz="1400">
                <a:latin typeface="Arial" panose="020B0604020202020204" pitchFamily="34" charset="0"/>
              </a:rPr>
              <a:pPr>
                <a:spcBef>
                  <a:spcPct val="0"/>
                </a:spcBef>
                <a:buClrTx/>
                <a:buFontTx/>
                <a:buNone/>
              </a:pPr>
              <a:t>16</a:t>
            </a:fld>
            <a:endParaRPr lang="nl-NL" altLang="nl-NL" sz="1400">
              <a:latin typeface="Arial" panose="020B0604020202020204" pitchFamily="34" charset="0"/>
            </a:endParaRPr>
          </a:p>
        </p:txBody>
      </p:sp>
      <p:pic>
        <p:nvPicPr>
          <p:cNvPr id="34822" name="Afbeelding 1">
            <a:extLst>
              <a:ext uri="{FF2B5EF4-FFF2-40B4-BE49-F238E27FC236}">
                <a16:creationId xmlns:a16="http://schemas.microsoft.com/office/drawing/2014/main" id="{D9AB04B2-146A-3A3B-05F0-8ECB045775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3716338"/>
            <a:ext cx="190817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ijdelijke aanduiding voor datum 1">
            <a:extLst>
              <a:ext uri="{FF2B5EF4-FFF2-40B4-BE49-F238E27FC236}">
                <a16:creationId xmlns:a16="http://schemas.microsoft.com/office/drawing/2014/main" id="{FE1F21D8-35C4-E2F1-CB85-320ECE266EF4}"/>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a:extLst>
              <a:ext uri="{FF2B5EF4-FFF2-40B4-BE49-F238E27FC236}">
                <a16:creationId xmlns:a16="http://schemas.microsoft.com/office/drawing/2014/main" id="{16305097-2019-B7FD-2836-619D931FCBFE}"/>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36867" name="Rectangle 3">
            <a:extLst>
              <a:ext uri="{FF2B5EF4-FFF2-40B4-BE49-F238E27FC236}">
                <a16:creationId xmlns:a16="http://schemas.microsoft.com/office/drawing/2014/main" id="{FD8CE929-0FF9-AFC5-35EA-E8BE119FBF84}"/>
              </a:ext>
            </a:extLst>
          </p:cNvPr>
          <p:cNvSpPr>
            <a:spLocks noGrp="1" noChangeArrowheads="1"/>
          </p:cNvSpPr>
          <p:nvPr>
            <p:ph idx="1"/>
          </p:nvPr>
        </p:nvSpPr>
        <p:spPr/>
        <p:txBody>
          <a:bodyPr/>
          <a:lstStyle/>
          <a:p>
            <a:pPr marL="0" indent="0" eaLnBrk="1" hangingPunct="1">
              <a:buFont typeface="Arial" panose="020B0604020202020204" pitchFamily="34" charset="0"/>
              <a:buNone/>
              <a:defRPr/>
            </a:pPr>
            <a:endParaRPr lang="nl-NL" altLang="nl-NL" sz="800" dirty="0"/>
          </a:p>
          <a:p>
            <a:pPr marL="609600" indent="-609600" eaLnBrk="1" hangingPunct="1">
              <a:buFontTx/>
              <a:buNone/>
              <a:defRPr/>
            </a:pPr>
            <a:r>
              <a:rPr lang="nl-NL" altLang="nl-NL" dirty="0"/>
              <a:t>    </a:t>
            </a:r>
            <a:r>
              <a:rPr lang="nl-NL" altLang="nl-NL" sz="2800" u="sng" dirty="0">
                <a:solidFill>
                  <a:srgbClr val="00FF00"/>
                </a:solidFill>
              </a:rPr>
              <a:t>Richten 1:</a:t>
            </a:r>
          </a:p>
          <a:p>
            <a:pPr marL="609600" indent="-609600" eaLnBrk="1" hangingPunct="1">
              <a:buFontTx/>
              <a:buNone/>
              <a:defRPr/>
            </a:pPr>
            <a:r>
              <a:rPr lang="nl-NL" altLang="nl-NL" sz="2800" dirty="0"/>
              <a:t>   Commando: </a:t>
            </a:r>
            <a:r>
              <a:rPr lang="nl-NL" altLang="nl-NL" sz="2800" dirty="0">
                <a:solidFill>
                  <a:srgbClr val="FF0000"/>
                </a:solidFill>
              </a:rPr>
              <a:t>“</a:t>
            </a:r>
            <a:r>
              <a:rPr lang="nl-NL" altLang="nl-NL" sz="2800" i="1" dirty="0">
                <a:solidFill>
                  <a:srgbClr val="FF0000"/>
                </a:solidFill>
              </a:rPr>
              <a:t>Rechts/links = </a:t>
            </a:r>
            <a:r>
              <a:rPr lang="nl-NL" altLang="nl-NL" sz="2800" dirty="0">
                <a:solidFill>
                  <a:srgbClr val="FF0000"/>
                </a:solidFill>
              </a:rPr>
              <a:t>richten”</a:t>
            </a:r>
          </a:p>
          <a:p>
            <a:pPr marL="609600" indent="-609600" eaLnBrk="1" hangingPunct="1">
              <a:buFontTx/>
              <a:buNone/>
              <a:defRPr/>
            </a:pPr>
            <a:endParaRPr lang="nl-NL" altLang="nl-NL" sz="2800" dirty="0">
              <a:solidFill>
                <a:srgbClr val="FF0000"/>
              </a:solidFill>
            </a:endParaRPr>
          </a:p>
          <a:p>
            <a:pPr marL="609600" indent="-609600" eaLnBrk="1" hangingPunct="1">
              <a:buFontTx/>
              <a:buNone/>
              <a:defRPr/>
            </a:pPr>
            <a:r>
              <a:rPr lang="nl-NL" altLang="nl-NL" sz="2800" dirty="0">
                <a:solidFill>
                  <a:srgbClr val="FF0000"/>
                </a:solidFill>
              </a:rPr>
              <a:t>   </a:t>
            </a:r>
            <a:r>
              <a:rPr lang="nl-NL" altLang="nl-NL" sz="2800" u="sng" dirty="0"/>
              <a:t>Plaats commandant:</a:t>
            </a:r>
            <a:r>
              <a:rPr lang="nl-NL" altLang="nl-NL" sz="2800" dirty="0"/>
              <a:t> Front-opstelling</a:t>
            </a:r>
            <a:endParaRPr lang="nl-NL" altLang="nl-NL" sz="2800" u="sng" dirty="0"/>
          </a:p>
          <a:p>
            <a:pPr marL="609600" indent="-609600" eaLnBrk="1" hangingPunct="1">
              <a:buFontTx/>
              <a:buNone/>
              <a:defRPr/>
            </a:pPr>
            <a:r>
              <a:rPr lang="nl-NL" altLang="nl-NL" sz="2800" dirty="0"/>
              <a:t>   In afwijking van het Reglement 1914 zodanig</a:t>
            </a:r>
          </a:p>
          <a:p>
            <a:pPr marL="609600" indent="-609600" eaLnBrk="1" hangingPunct="1">
              <a:buFontTx/>
              <a:buNone/>
              <a:defRPr/>
            </a:pPr>
            <a:r>
              <a:rPr lang="nl-NL" altLang="nl-NL" sz="2800" dirty="0"/>
              <a:t>   dat hij voor eenieder goed hoorbaar en zo</a:t>
            </a:r>
          </a:p>
          <a:p>
            <a:pPr marL="609600" indent="-609600" eaLnBrk="1" hangingPunct="1">
              <a:buFontTx/>
              <a:buNone/>
              <a:defRPr/>
            </a:pPr>
            <a:r>
              <a:rPr lang="nl-NL" altLang="nl-NL" sz="2800" dirty="0"/>
              <a:t>   mogelijk ook voor eenieder goed zichtbaar is</a:t>
            </a:r>
          </a:p>
          <a:p>
            <a:pPr marL="990600" lvl="1" indent="-533400" eaLnBrk="1" hangingPunct="1">
              <a:buFontTx/>
              <a:buNone/>
              <a:defRPr/>
            </a:pPr>
            <a:endParaRPr lang="nl-NL" altLang="nl-NL" dirty="0"/>
          </a:p>
          <a:p>
            <a:pPr marL="990600" lvl="1" indent="-533400" eaLnBrk="1" hangingPunct="1">
              <a:buFontTx/>
              <a:buNone/>
              <a:defRPr/>
            </a:pPr>
            <a:endParaRPr lang="nl-NL" altLang="nl-NL" dirty="0"/>
          </a:p>
        </p:txBody>
      </p:sp>
      <p:sp>
        <p:nvSpPr>
          <p:cNvPr id="36868" name="Tijdelijke aanduiding voor voettekst 4">
            <a:extLst>
              <a:ext uri="{FF2B5EF4-FFF2-40B4-BE49-F238E27FC236}">
                <a16:creationId xmlns:a16="http://schemas.microsoft.com/office/drawing/2014/main" id="{01626A9B-549D-45F6-C305-2DAAA1CCF10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36869" name="Tijdelijke aanduiding voor dianummer 5">
            <a:extLst>
              <a:ext uri="{FF2B5EF4-FFF2-40B4-BE49-F238E27FC236}">
                <a16:creationId xmlns:a16="http://schemas.microsoft.com/office/drawing/2014/main" id="{15284BE2-2E8E-459B-728E-B9CC7C090D87}"/>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02DFFAD5-88E6-484A-8E2E-5273CA46B416}" type="slidenum">
              <a:rPr lang="nl-NL" altLang="nl-NL" sz="1400">
                <a:latin typeface="Arial" panose="020B0604020202020204" pitchFamily="34" charset="0"/>
              </a:rPr>
              <a:pPr>
                <a:spcBef>
                  <a:spcPct val="0"/>
                </a:spcBef>
                <a:buClrTx/>
                <a:buFontTx/>
                <a:buNone/>
              </a:pPr>
              <a:t>17</a:t>
            </a:fld>
            <a:endParaRPr lang="nl-NL" altLang="nl-NL" sz="1400">
              <a:latin typeface="Arial" panose="020B0604020202020204" pitchFamily="34" charset="0"/>
            </a:endParaRPr>
          </a:p>
        </p:txBody>
      </p:sp>
      <p:sp>
        <p:nvSpPr>
          <p:cNvPr id="36870" name="Tijdelijke aanduiding voor datum 1">
            <a:extLst>
              <a:ext uri="{FF2B5EF4-FFF2-40B4-BE49-F238E27FC236}">
                <a16:creationId xmlns:a16="http://schemas.microsoft.com/office/drawing/2014/main" id="{D28A3AE1-16A2-0ED4-A54B-0286E2DE8E27}"/>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a:extLst>
              <a:ext uri="{FF2B5EF4-FFF2-40B4-BE49-F238E27FC236}">
                <a16:creationId xmlns:a16="http://schemas.microsoft.com/office/drawing/2014/main" id="{6D250170-046C-36A3-110C-CC48491F2ABD}"/>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38915" name="Rectangle 3">
            <a:extLst>
              <a:ext uri="{FF2B5EF4-FFF2-40B4-BE49-F238E27FC236}">
                <a16:creationId xmlns:a16="http://schemas.microsoft.com/office/drawing/2014/main" id="{8DD8432E-32A1-C196-3016-C383FC2A53F3}"/>
              </a:ext>
            </a:extLst>
          </p:cNvPr>
          <p:cNvSpPr>
            <a:spLocks noGrp="1" noChangeArrowheads="1"/>
          </p:cNvSpPr>
          <p:nvPr>
            <p:ph idx="1"/>
          </p:nvPr>
        </p:nvSpPr>
        <p:spPr>
          <a:ln>
            <a:solidFill>
              <a:schemeClr val="bg1"/>
            </a:solidFill>
            <a:miter lim="800000"/>
            <a:headEnd/>
            <a:tailEnd/>
          </a:ln>
        </p:spPr>
        <p:txBody>
          <a:bodyPr/>
          <a:lstStyle/>
          <a:p>
            <a:pPr marL="0" indent="0" eaLnBrk="1" hangingPunct="1">
              <a:buFont typeface="Arial" panose="020B0604020202020204" pitchFamily="34" charset="0"/>
              <a:buNone/>
              <a:defRPr/>
            </a:pPr>
            <a:endParaRPr lang="nl-NL" altLang="nl-NL" sz="800" dirty="0"/>
          </a:p>
          <a:p>
            <a:pPr marL="609600" indent="-609600" eaLnBrk="1" hangingPunct="1">
              <a:buFontTx/>
              <a:buNone/>
              <a:defRPr/>
            </a:pPr>
            <a:r>
              <a:rPr lang="nl-NL" altLang="nl-NL" sz="2800" dirty="0"/>
              <a:t>    </a:t>
            </a:r>
            <a:r>
              <a:rPr lang="nl-NL" altLang="nl-NL" sz="2800" u="sng" dirty="0">
                <a:solidFill>
                  <a:srgbClr val="00FF00"/>
                </a:solidFill>
              </a:rPr>
              <a:t>Richten 2:</a:t>
            </a:r>
          </a:p>
          <a:p>
            <a:pPr marL="990600" lvl="1" indent="-533400" eaLnBrk="1" hangingPunct="1">
              <a:buFontTx/>
              <a:buNone/>
              <a:defRPr/>
            </a:pPr>
            <a:endParaRPr lang="nl-NL" altLang="nl-NL" sz="800" dirty="0">
              <a:solidFill>
                <a:srgbClr val="00FF00"/>
              </a:solidFill>
            </a:endParaRPr>
          </a:p>
          <a:p>
            <a:pPr marL="990600" lvl="1" indent="-533400" eaLnBrk="1" hangingPunct="1">
              <a:buFontTx/>
              <a:buNone/>
              <a:defRPr/>
            </a:pPr>
            <a:r>
              <a:rPr lang="nl-NL" altLang="nl-NL" sz="1000" dirty="0"/>
              <a:t>					                                             </a:t>
            </a:r>
          </a:p>
          <a:p>
            <a:pPr marL="990600" lvl="1" indent="-533400" eaLnBrk="1" hangingPunct="1">
              <a:buFontTx/>
              <a:buNone/>
              <a:defRPr/>
            </a:pP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3 passen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600" dirty="0"/>
              <a:t> </a:t>
            </a:r>
            <a:r>
              <a:rPr lang="nl-NL" altLang="nl-NL" sz="1600" dirty="0">
                <a:solidFill>
                  <a:srgbClr val="FF0000"/>
                </a:solidFill>
              </a:rPr>
              <a:t>co</a:t>
            </a:r>
            <a:endParaRPr lang="nl-NL" altLang="nl-NL" sz="1600" u="sng" dirty="0">
              <a:solidFill>
                <a:srgbClr val="FF0000"/>
              </a:solidFill>
            </a:endParaRPr>
          </a:p>
          <a:p>
            <a:pPr marL="990600" lvl="1" indent="-533400" eaLnBrk="1" hangingPunct="1">
              <a:buFontTx/>
              <a:buNone/>
              <a:defRPr/>
            </a:pPr>
            <a:endParaRPr lang="nl-NL" altLang="nl-NL" sz="1000" u="sng" dirty="0"/>
          </a:p>
          <a:p>
            <a:pPr marL="990600" lvl="1" indent="-533400" eaLnBrk="1" hangingPunct="1">
              <a:buFontTx/>
              <a:buNone/>
              <a:defRPr/>
            </a:pP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p>
          <a:p>
            <a:pPr marL="990600" lvl="1" indent="-533400" eaLnBrk="1" hangingPunct="1">
              <a:buFontTx/>
              <a:buNone/>
              <a:defRPr/>
            </a:pP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p>
          <a:p>
            <a:pPr marL="990600" lvl="1" indent="-533400" eaLnBrk="1" hangingPunct="1">
              <a:buFontTx/>
              <a:buNone/>
              <a:defRPr/>
            </a:pPr>
            <a:endParaRPr lang="nl-NL" altLang="nl-NL" sz="1000" u="sng" dirty="0">
              <a:solidFill>
                <a:srgbClr val="000000"/>
              </a:solidFill>
            </a:endParaRPr>
          </a:p>
          <a:p>
            <a:pPr marL="990600" lvl="1" indent="-533400" eaLnBrk="1" hangingPunct="1">
              <a:buFontTx/>
              <a:buNone/>
              <a:defRPr/>
            </a:pPr>
            <a:r>
              <a:rPr lang="nl-NL" altLang="nl-NL" sz="1000" dirty="0">
                <a:solidFill>
                  <a:srgbClr val="000000"/>
                </a:solidFill>
              </a:rPr>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endParaRPr lang="nl-NL" altLang="nl-NL" sz="1000" u="sng" dirty="0"/>
          </a:p>
          <a:p>
            <a:pPr marL="990600" lvl="1" indent="-533400" eaLnBrk="1" hangingPunct="1">
              <a:buFontTx/>
              <a:buNone/>
              <a:defRPr/>
            </a:pPr>
            <a:r>
              <a:rPr lang="nl-NL" altLang="nl-NL" sz="1000" dirty="0"/>
              <a:t>			                                               </a:t>
            </a:r>
            <a:r>
              <a:rPr lang="nl-NL" altLang="nl-NL" sz="1000" dirty="0">
                <a:solidFill>
                  <a:srgbClr val="FF0000"/>
                </a:solidFill>
              </a:rPr>
              <a:t> </a:t>
            </a:r>
            <a:r>
              <a:rPr lang="nl-NL" altLang="nl-NL" sz="1600" b="1" dirty="0">
                <a:solidFill>
                  <a:srgbClr val="FF0000"/>
                </a:solidFill>
              </a:rPr>
              <a:t>co   </a:t>
            </a:r>
          </a:p>
          <a:p>
            <a:pPr marL="990600" lvl="1" indent="-533400" eaLnBrk="1" hangingPunct="1">
              <a:buFontTx/>
              <a:buNone/>
              <a:defRPr/>
            </a:pPr>
            <a:r>
              <a:rPr lang="nl-NL" altLang="nl-NL" sz="1000" dirty="0"/>
              <a:t>	</a:t>
            </a:r>
          </a:p>
          <a:p>
            <a:pPr marL="990600" lvl="1" indent="-533400" eaLnBrk="1" hangingPunct="1">
              <a:buFontTx/>
              <a:buNone/>
              <a:defRPr/>
            </a:pP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endParaRPr lang="nl-NL" altLang="nl-NL" sz="1000" u="sng" dirty="0"/>
          </a:p>
          <a:p>
            <a:pPr marL="990600" lvl="1" indent="-533400" eaLnBrk="1" hangingPunct="1">
              <a:buFontTx/>
              <a:buNone/>
              <a:defRPr/>
            </a:pPr>
            <a:endParaRPr lang="nl-NL" altLang="nl-NL" sz="1000" u="sng" dirty="0"/>
          </a:p>
          <a:p>
            <a:pPr marL="990600" lvl="1" indent="-533400" eaLnBrk="1" hangingPunct="1">
              <a:buFontTx/>
              <a:buNone/>
              <a:defRPr/>
            </a:pP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p>
          <a:p>
            <a:pPr marL="990600" lvl="1" indent="-533400" eaLnBrk="1" hangingPunct="1">
              <a:buFontTx/>
              <a:buNone/>
              <a:defRPr/>
            </a:pPr>
            <a:r>
              <a:rPr lang="nl-NL" altLang="nl-NL" sz="1000" u="sng" dirty="0"/>
              <a:t>         </a:t>
            </a:r>
          </a:p>
          <a:p>
            <a:pPr marL="990600" lvl="1" indent="-533400" eaLnBrk="1" hangingPunct="1">
              <a:buFontTx/>
              <a:buNone/>
              <a:defRPr/>
            </a:pP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r>
              <a:rPr lang="nl-NL" altLang="nl-NL" sz="1000" u="sng" dirty="0"/>
              <a:t>      </a:t>
            </a:r>
            <a:r>
              <a:rPr lang="nl-NL" altLang="nl-NL" sz="1000" dirty="0"/>
              <a:t>                                </a:t>
            </a:r>
            <a:endParaRPr lang="nl-NL" altLang="nl-NL" sz="1000" u="sng" dirty="0"/>
          </a:p>
          <a:p>
            <a:pPr marL="990600" lvl="1" indent="-533400" eaLnBrk="1" hangingPunct="1">
              <a:buFontTx/>
              <a:buNone/>
              <a:defRPr/>
            </a:pPr>
            <a:endParaRPr lang="nl-NL" altLang="nl-NL" sz="1000" u="sng" dirty="0"/>
          </a:p>
          <a:p>
            <a:pPr marL="990600" lvl="1" indent="-533400" eaLnBrk="1" hangingPunct="1">
              <a:buFontTx/>
              <a:buNone/>
              <a:defRPr/>
            </a:pPr>
            <a:r>
              <a:rPr lang="nl-NL" altLang="nl-NL" sz="2800" dirty="0"/>
              <a:t>  Beide opties zijn toegestaan</a:t>
            </a:r>
            <a:r>
              <a:rPr lang="nl-NL" altLang="nl-NL" sz="2800" u="sng" dirty="0"/>
              <a:t>          </a:t>
            </a:r>
            <a:r>
              <a:rPr lang="nl-NL" altLang="nl-NL" sz="2800" dirty="0"/>
              <a:t>      </a:t>
            </a:r>
            <a:r>
              <a:rPr lang="nl-NL" altLang="nl-NL" sz="2800" u="sng" dirty="0"/>
              <a:t>                     </a:t>
            </a:r>
            <a:r>
              <a:rPr lang="nl-NL" altLang="nl-NL" sz="2800" dirty="0"/>
              <a:t>             </a:t>
            </a:r>
            <a:r>
              <a:rPr lang="nl-NL" altLang="nl-NL" sz="2800" u="sng" dirty="0"/>
              <a:t>         </a:t>
            </a:r>
            <a:r>
              <a:rPr lang="nl-NL" altLang="nl-NL" sz="2800" dirty="0"/>
              <a:t>  </a:t>
            </a:r>
            <a:r>
              <a:rPr lang="nl-NL" altLang="nl-NL" sz="2800" u="sng" dirty="0"/>
              <a:t>                       </a:t>
            </a:r>
            <a:r>
              <a:rPr lang="nl-NL" altLang="nl-NL" sz="2800" dirty="0"/>
              <a:t>     </a:t>
            </a:r>
            <a:r>
              <a:rPr lang="nl-NL" altLang="nl-NL" sz="2800" u="sng" dirty="0"/>
              <a:t>      </a:t>
            </a:r>
            <a:r>
              <a:rPr lang="nl-NL" altLang="nl-NL" sz="2800" dirty="0"/>
              <a:t>                                 </a:t>
            </a:r>
            <a:r>
              <a:rPr lang="nl-NL" altLang="nl-NL" sz="2800" u="sng" dirty="0"/>
              <a:t>     </a:t>
            </a:r>
          </a:p>
          <a:p>
            <a:pPr marL="990600" lvl="1" indent="-533400" eaLnBrk="1" hangingPunct="1">
              <a:buFontTx/>
              <a:buNone/>
              <a:defRPr/>
            </a:pPr>
            <a:r>
              <a:rPr lang="nl-NL" altLang="nl-NL" sz="1000" u="sng" dirty="0"/>
              <a:t>                    </a:t>
            </a:r>
            <a:r>
              <a:rPr lang="nl-NL" altLang="nl-NL" sz="1000" b="1" dirty="0"/>
              <a:t>     </a:t>
            </a:r>
            <a:endParaRPr lang="nl-NL" altLang="nl-NL" sz="1000" dirty="0"/>
          </a:p>
          <a:p>
            <a:pPr marL="990600" lvl="1" indent="-533400" eaLnBrk="1" hangingPunct="1">
              <a:buFontTx/>
              <a:buNone/>
              <a:defRPr/>
            </a:pPr>
            <a:r>
              <a:rPr lang="nl-NL" altLang="nl-NL" sz="1000" u="sng" dirty="0"/>
              <a:t>         </a:t>
            </a:r>
            <a:endParaRPr lang="nl-NL" altLang="nl-NL" sz="1000" dirty="0"/>
          </a:p>
        </p:txBody>
      </p:sp>
      <p:sp>
        <p:nvSpPr>
          <p:cNvPr id="38916" name="Tijdelijke aanduiding voor voettekst 4">
            <a:extLst>
              <a:ext uri="{FF2B5EF4-FFF2-40B4-BE49-F238E27FC236}">
                <a16:creationId xmlns:a16="http://schemas.microsoft.com/office/drawing/2014/main" id="{F2B3B352-C83C-6EE7-BF74-539B8B22A03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38917" name="Tijdelijke aanduiding voor dianummer 5">
            <a:extLst>
              <a:ext uri="{FF2B5EF4-FFF2-40B4-BE49-F238E27FC236}">
                <a16:creationId xmlns:a16="http://schemas.microsoft.com/office/drawing/2014/main" id="{A798F8B6-C804-8D09-266E-47D68107134C}"/>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9339360E-D39F-0A48-94B8-E3A28A992D54}" type="slidenum">
              <a:rPr lang="nl-NL" altLang="nl-NL" sz="1400">
                <a:latin typeface="Arial" panose="020B0604020202020204" pitchFamily="34" charset="0"/>
              </a:rPr>
              <a:pPr>
                <a:spcBef>
                  <a:spcPct val="0"/>
                </a:spcBef>
                <a:buClrTx/>
                <a:buFontTx/>
                <a:buNone/>
              </a:pPr>
              <a:t>18</a:t>
            </a:fld>
            <a:endParaRPr lang="nl-NL" altLang="nl-NL" sz="1400">
              <a:latin typeface="Arial" panose="020B0604020202020204" pitchFamily="34" charset="0"/>
            </a:endParaRPr>
          </a:p>
        </p:txBody>
      </p:sp>
      <p:sp>
        <p:nvSpPr>
          <p:cNvPr id="38918" name="Line 10">
            <a:extLst>
              <a:ext uri="{FF2B5EF4-FFF2-40B4-BE49-F238E27FC236}">
                <a16:creationId xmlns:a16="http://schemas.microsoft.com/office/drawing/2014/main" id="{2DDB5594-E269-DBDC-C0F6-18CB28B9E9C2}"/>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38919" name="Line 13">
            <a:extLst>
              <a:ext uri="{FF2B5EF4-FFF2-40B4-BE49-F238E27FC236}">
                <a16:creationId xmlns:a16="http://schemas.microsoft.com/office/drawing/2014/main" id="{212C5F9C-2D0F-70C8-A90A-021345131DB9}"/>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38920" name="Tijdelijke aanduiding voor datum 1">
            <a:extLst>
              <a:ext uri="{FF2B5EF4-FFF2-40B4-BE49-F238E27FC236}">
                <a16:creationId xmlns:a16="http://schemas.microsoft.com/office/drawing/2014/main" id="{765B94E6-EF37-9F09-8433-2C628AAAF048}"/>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a:extLst>
              <a:ext uri="{FF2B5EF4-FFF2-40B4-BE49-F238E27FC236}">
                <a16:creationId xmlns:a16="http://schemas.microsoft.com/office/drawing/2014/main" id="{4A2172B6-4EC7-BD64-2DB6-60D82AEC4F43}"/>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30723" name="Rectangle 3">
            <a:extLst>
              <a:ext uri="{FF2B5EF4-FFF2-40B4-BE49-F238E27FC236}">
                <a16:creationId xmlns:a16="http://schemas.microsoft.com/office/drawing/2014/main" id="{5984B0A9-3520-A45C-608A-42B8846D1310}"/>
              </a:ext>
            </a:extLst>
          </p:cNvPr>
          <p:cNvSpPr>
            <a:spLocks noGrp="1" noChangeArrowheads="1"/>
          </p:cNvSpPr>
          <p:nvPr>
            <p:ph idx="1"/>
          </p:nvPr>
        </p:nvSpPr>
        <p:spPr/>
        <p:txBody>
          <a:bodyPr/>
          <a:lstStyle/>
          <a:p>
            <a:pPr marL="0" indent="0" eaLnBrk="1" hangingPunct="1">
              <a:buFont typeface="Arial" panose="020B0604020202020204" pitchFamily="34" charset="0"/>
              <a:buNone/>
              <a:defRPr/>
            </a:pPr>
            <a:endParaRPr lang="nl-NL" altLang="nl-NL" sz="800" dirty="0"/>
          </a:p>
          <a:p>
            <a:pPr marL="609600" indent="-609600" eaLnBrk="1" hangingPunct="1">
              <a:buFontTx/>
              <a:buNone/>
              <a:defRPr/>
            </a:pPr>
            <a:r>
              <a:rPr lang="nl-NL" altLang="nl-NL" dirty="0"/>
              <a:t>    </a:t>
            </a:r>
            <a:r>
              <a:rPr lang="nl-NL" altLang="nl-NL" sz="2800" u="sng" dirty="0">
                <a:solidFill>
                  <a:srgbClr val="00FF00"/>
                </a:solidFill>
              </a:rPr>
              <a:t>Richten 3:	     SITUATIE ‘’Rechts/links uit de flank’’</a:t>
            </a:r>
          </a:p>
          <a:p>
            <a:pPr>
              <a:defRPr/>
            </a:pPr>
            <a:r>
              <a:rPr lang="nl-NL" sz="2600" dirty="0"/>
              <a:t>Alle manschappen houden halt en maken de bewegingen zoals vermeld in art. 75 punt 4. De guides bakenen de richtingslijn af ongeveer één pas voor het front (artikel 65, opmerking). </a:t>
            </a:r>
          </a:p>
          <a:p>
            <a:pPr>
              <a:defRPr/>
            </a:pPr>
            <a:r>
              <a:rPr lang="nl-NL" sz="2600" dirty="0"/>
              <a:t>In afwijking van het reglement doet ook de persoon die het meest rechts van de groep staat één pas voorwaarts zodat de commandant de richtingslijn kan bepalen. De meest rechts geplaatste persoon kan een </a:t>
            </a:r>
            <a:r>
              <a:rPr lang="nl-NL" sz="2600" dirty="0" err="1"/>
              <a:t>bieleman</a:t>
            </a:r>
            <a:r>
              <a:rPr lang="nl-NL" sz="2600" dirty="0"/>
              <a:t>, een sappeur, de tambour-maître of een muzikant zijn. Niet de bordjesdrager! </a:t>
            </a:r>
            <a:endParaRPr lang="nl-NL" altLang="nl-NL" sz="2600" dirty="0"/>
          </a:p>
          <a:p>
            <a:pPr marL="990600" lvl="1" indent="-533400" eaLnBrk="1" hangingPunct="1">
              <a:buFontTx/>
              <a:buNone/>
              <a:defRPr/>
            </a:pPr>
            <a:endParaRPr lang="nl-NL" altLang="nl-NL" dirty="0"/>
          </a:p>
        </p:txBody>
      </p:sp>
      <p:sp>
        <p:nvSpPr>
          <p:cNvPr id="40964" name="Tijdelijke aanduiding voor voettekst 4">
            <a:extLst>
              <a:ext uri="{FF2B5EF4-FFF2-40B4-BE49-F238E27FC236}">
                <a16:creationId xmlns:a16="http://schemas.microsoft.com/office/drawing/2014/main" id="{F8F13630-3ECF-7B2E-5B1A-842EC82E73A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40965" name="Tijdelijke aanduiding voor dianummer 5">
            <a:extLst>
              <a:ext uri="{FF2B5EF4-FFF2-40B4-BE49-F238E27FC236}">
                <a16:creationId xmlns:a16="http://schemas.microsoft.com/office/drawing/2014/main" id="{838E44EC-93B5-A327-AB3D-29B1538CD905}"/>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D091DA7E-0945-7146-A71D-1C1A80E99CB1}" type="slidenum">
              <a:rPr lang="nl-NL" altLang="nl-NL" sz="1400">
                <a:latin typeface="Arial" panose="020B0604020202020204" pitchFamily="34" charset="0"/>
              </a:rPr>
              <a:pPr>
                <a:spcBef>
                  <a:spcPct val="0"/>
                </a:spcBef>
                <a:buClrTx/>
                <a:buFontTx/>
                <a:buNone/>
              </a:pPr>
              <a:t>19</a:t>
            </a:fld>
            <a:endParaRPr lang="nl-NL" altLang="nl-NL" sz="1400">
              <a:latin typeface="Arial" panose="020B0604020202020204" pitchFamily="34" charset="0"/>
            </a:endParaRPr>
          </a:p>
        </p:txBody>
      </p:sp>
      <p:sp>
        <p:nvSpPr>
          <p:cNvPr id="40966" name="Tijdelijke aanduiding voor datum 1">
            <a:extLst>
              <a:ext uri="{FF2B5EF4-FFF2-40B4-BE49-F238E27FC236}">
                <a16:creationId xmlns:a16="http://schemas.microsoft.com/office/drawing/2014/main" id="{2A9FC2CF-D7F9-4650-7764-387F47D105D3}"/>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3388B93B-CE9F-72C6-5396-7E0D581EAA9A}"/>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6147" name="Rectangle 3">
            <a:extLst>
              <a:ext uri="{FF2B5EF4-FFF2-40B4-BE49-F238E27FC236}">
                <a16:creationId xmlns:a16="http://schemas.microsoft.com/office/drawing/2014/main" id="{D725A298-B9AA-CADA-17EA-294F2CB1DDCC}"/>
              </a:ext>
            </a:extLst>
          </p:cNvPr>
          <p:cNvSpPr>
            <a:spLocks noGrp="1" noChangeArrowheads="1"/>
          </p:cNvSpPr>
          <p:nvPr>
            <p:ph idx="1"/>
          </p:nvPr>
        </p:nvSpPr>
        <p:spPr>
          <a:xfrm>
            <a:off x="457200" y="1412875"/>
            <a:ext cx="8229600" cy="3960813"/>
          </a:xfrm>
        </p:spPr>
        <p:txBody>
          <a:bodyPr/>
          <a:lstStyle/>
          <a:p>
            <a:pPr eaLnBrk="1" hangingPunct="1">
              <a:buFontTx/>
              <a:buNone/>
            </a:pPr>
            <a:endParaRPr lang="nl-NL" altLang="nl-NL" sz="800" u="sng"/>
          </a:p>
          <a:p>
            <a:pPr eaLnBrk="1" hangingPunct="1">
              <a:buFontTx/>
              <a:buNone/>
            </a:pPr>
            <a:r>
              <a:rPr lang="nl-NL" altLang="nl-NL"/>
              <a:t>	</a:t>
            </a:r>
            <a:r>
              <a:rPr lang="nl-NL" altLang="nl-NL" sz="2800" u="sng"/>
              <a:t>Uitgangspunten:	</a:t>
            </a:r>
            <a:r>
              <a:rPr lang="nl-NL" altLang="nl-NL" sz="2800"/>
              <a:t>			</a:t>
            </a:r>
          </a:p>
          <a:p>
            <a:pPr eaLnBrk="1" hangingPunct="1">
              <a:buFontTx/>
              <a:buNone/>
            </a:pPr>
            <a:r>
              <a:rPr lang="nl-NL" altLang="nl-NL" sz="2800"/>
              <a:t>   - Exercitiereglement 1914</a:t>
            </a:r>
          </a:p>
          <a:p>
            <a:pPr lvl="2" eaLnBrk="1" hangingPunct="1"/>
            <a:r>
              <a:rPr lang="nl-NL" altLang="nl-NL" sz="2800"/>
              <a:t>Sabelexercitie 1913: artikelen 428, 429 en 430</a:t>
            </a:r>
          </a:p>
          <a:p>
            <a:pPr lvl="2" eaLnBrk="1" hangingPunct="1"/>
            <a:r>
              <a:rPr lang="nl-NL" altLang="nl-NL" sz="2800"/>
              <a:t>Vaandelexercitie 1913: artikelen 431 en 432</a:t>
            </a:r>
          </a:p>
          <a:p>
            <a:pPr lvl="2" eaLnBrk="1" hangingPunct="1"/>
            <a:r>
              <a:rPr lang="nl-NL" altLang="nl-NL" sz="2800"/>
              <a:t>Militaire groet 1912: artikel 180</a:t>
            </a:r>
          </a:p>
          <a:p>
            <a:pPr lvl="1" eaLnBrk="1" hangingPunct="1">
              <a:buFontTx/>
              <a:buNone/>
            </a:pPr>
            <a:r>
              <a:rPr lang="nl-NL" altLang="nl-NL" sz="2800"/>
              <a:t>- Exercitie tamboer-majoor 1932</a:t>
            </a:r>
          </a:p>
          <a:p>
            <a:pPr lvl="2" eaLnBrk="1" hangingPunct="1"/>
            <a:r>
              <a:rPr lang="nl-NL" altLang="nl-NL" sz="2800"/>
              <a:t>Boekje van dhr. Frans Stollman</a:t>
            </a:r>
          </a:p>
          <a:p>
            <a:pPr lvl="1" eaLnBrk="1" hangingPunct="1"/>
            <a:r>
              <a:rPr lang="nl-NL" altLang="nl-NL" sz="2800"/>
              <a:t>Bondsfeestreglement deel B - april 2006</a:t>
            </a:r>
          </a:p>
          <a:p>
            <a:pPr lvl="2" eaLnBrk="1" hangingPunct="1">
              <a:buFontTx/>
              <a:buNone/>
            </a:pPr>
            <a:endParaRPr lang="nl-NL" altLang="nl-NL"/>
          </a:p>
          <a:p>
            <a:pPr lvl="2" eaLnBrk="1" hangingPunct="1"/>
            <a:endParaRPr lang="nl-NL" altLang="nl-NL"/>
          </a:p>
          <a:p>
            <a:pPr lvl="2" eaLnBrk="1" hangingPunct="1"/>
            <a:endParaRPr lang="nl-NL" altLang="nl-NL"/>
          </a:p>
        </p:txBody>
      </p:sp>
      <p:sp>
        <p:nvSpPr>
          <p:cNvPr id="6148" name="Tijdelijke aanduiding voor voettekst 4">
            <a:extLst>
              <a:ext uri="{FF2B5EF4-FFF2-40B4-BE49-F238E27FC236}">
                <a16:creationId xmlns:a16="http://schemas.microsoft.com/office/drawing/2014/main" id="{9C18FC1E-5872-6725-E22C-81B03FD2BC5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6149" name="Tijdelijke aanduiding voor dianummer 5">
            <a:extLst>
              <a:ext uri="{FF2B5EF4-FFF2-40B4-BE49-F238E27FC236}">
                <a16:creationId xmlns:a16="http://schemas.microsoft.com/office/drawing/2014/main" id="{F9EB9047-3CC2-4114-C77A-C465CCC6C7B9}"/>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07499404-1160-464A-BE55-78C728C0A6AF}" type="slidenum">
              <a:rPr lang="nl-NL" altLang="nl-NL" sz="1400">
                <a:latin typeface="Arial" panose="020B0604020202020204" pitchFamily="34" charset="0"/>
              </a:rPr>
              <a:pPr>
                <a:spcBef>
                  <a:spcPct val="0"/>
                </a:spcBef>
                <a:buClrTx/>
                <a:buFontTx/>
                <a:buNone/>
              </a:pPr>
              <a:t>2</a:t>
            </a:fld>
            <a:endParaRPr lang="nl-NL" altLang="nl-NL" sz="1400">
              <a:latin typeface="Arial" panose="020B0604020202020204" pitchFamily="34" charset="0"/>
            </a:endParaRPr>
          </a:p>
        </p:txBody>
      </p:sp>
      <p:sp>
        <p:nvSpPr>
          <p:cNvPr id="6150" name="Tijdelijke aanduiding voor datum 1">
            <a:extLst>
              <a:ext uri="{FF2B5EF4-FFF2-40B4-BE49-F238E27FC236}">
                <a16:creationId xmlns:a16="http://schemas.microsoft.com/office/drawing/2014/main" id="{29DAB0F6-72DD-F372-51CD-379B501A336A}"/>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a:extLst>
              <a:ext uri="{FF2B5EF4-FFF2-40B4-BE49-F238E27FC236}">
                <a16:creationId xmlns:a16="http://schemas.microsoft.com/office/drawing/2014/main" id="{D20D6A70-5427-8131-5EF3-390962564F7B}"/>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30723" name="Rectangle 3">
            <a:extLst>
              <a:ext uri="{FF2B5EF4-FFF2-40B4-BE49-F238E27FC236}">
                <a16:creationId xmlns:a16="http://schemas.microsoft.com/office/drawing/2014/main" id="{8DEFA2A7-2522-7E20-C087-F2911727298C}"/>
              </a:ext>
            </a:extLst>
          </p:cNvPr>
          <p:cNvSpPr>
            <a:spLocks noGrp="1" noChangeArrowheads="1"/>
          </p:cNvSpPr>
          <p:nvPr>
            <p:ph idx="1"/>
          </p:nvPr>
        </p:nvSpPr>
        <p:spPr/>
        <p:txBody>
          <a:bodyPr/>
          <a:lstStyle/>
          <a:p>
            <a:pPr marL="0" indent="0" eaLnBrk="1" hangingPunct="1">
              <a:buFont typeface="Arial" panose="020B0604020202020204" pitchFamily="34" charset="0"/>
              <a:buNone/>
              <a:defRPr/>
            </a:pPr>
            <a:endParaRPr lang="nl-NL" altLang="nl-NL" sz="800" dirty="0"/>
          </a:p>
          <a:p>
            <a:pPr marL="609600" indent="-609600" eaLnBrk="1" hangingPunct="1">
              <a:buFontTx/>
              <a:buNone/>
              <a:defRPr/>
            </a:pPr>
            <a:r>
              <a:rPr lang="nl-NL" altLang="nl-NL" dirty="0"/>
              <a:t>    </a:t>
            </a:r>
            <a:r>
              <a:rPr lang="nl-NL" altLang="nl-NL" sz="2800" u="sng" dirty="0">
                <a:solidFill>
                  <a:srgbClr val="00FF00"/>
                </a:solidFill>
              </a:rPr>
              <a:t>Richten 4:	     SITUATIE ‘’Rechts/links uit de flank’’</a:t>
            </a:r>
          </a:p>
          <a:p>
            <a:pPr>
              <a:defRPr/>
            </a:pPr>
            <a:r>
              <a:rPr lang="nl-NL" sz="2600" dirty="0"/>
              <a:t>De drie manschappen kijken recht vooruit, als ze daartoe worden verzocht om te verplaatsen, kijken ze naar rechts/links om te richten. Daarna weer recht vooruit.</a:t>
            </a:r>
          </a:p>
          <a:p>
            <a:pPr>
              <a:defRPr/>
            </a:pPr>
            <a:r>
              <a:rPr lang="nl-NL" sz="2600" dirty="0"/>
              <a:t>De commandant bevestigd de drie manschappen op de richtingslijn conform artikel 29 en geeft daarna, drie passen uitwaarts van de tot grondslag gestelde persoon zoals gesteld in artikel 31, het commando: </a:t>
            </a:r>
            <a:r>
              <a:rPr lang="nl-NL" sz="2600" dirty="0">
                <a:solidFill>
                  <a:srgbClr val="FF0000"/>
                </a:solidFill>
              </a:rPr>
              <a:t>‘’Rechts (links) = richten’’. 		</a:t>
            </a:r>
            <a:endParaRPr lang="nl-NL" altLang="nl-NL" dirty="0"/>
          </a:p>
        </p:txBody>
      </p:sp>
      <p:sp>
        <p:nvSpPr>
          <p:cNvPr id="43012" name="Tijdelijke aanduiding voor voettekst 4">
            <a:extLst>
              <a:ext uri="{FF2B5EF4-FFF2-40B4-BE49-F238E27FC236}">
                <a16:creationId xmlns:a16="http://schemas.microsoft.com/office/drawing/2014/main" id="{9F4EFE39-1A19-9FF2-3BB7-0C94FD9D425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43013" name="Tijdelijke aanduiding voor dianummer 5">
            <a:extLst>
              <a:ext uri="{FF2B5EF4-FFF2-40B4-BE49-F238E27FC236}">
                <a16:creationId xmlns:a16="http://schemas.microsoft.com/office/drawing/2014/main" id="{AF4F547F-5F78-4B1A-BDE5-234348B11349}"/>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3042CFBB-A828-E547-8F6C-AA1F31537E96}" type="slidenum">
              <a:rPr lang="nl-NL" altLang="nl-NL" sz="1400">
                <a:latin typeface="Arial" panose="020B0604020202020204" pitchFamily="34" charset="0"/>
              </a:rPr>
              <a:pPr>
                <a:spcBef>
                  <a:spcPct val="0"/>
                </a:spcBef>
                <a:buClrTx/>
                <a:buFontTx/>
                <a:buNone/>
              </a:pPr>
              <a:t>20</a:t>
            </a:fld>
            <a:endParaRPr lang="nl-NL" altLang="nl-NL" sz="1400">
              <a:latin typeface="Arial" panose="020B0604020202020204" pitchFamily="34" charset="0"/>
            </a:endParaRPr>
          </a:p>
        </p:txBody>
      </p:sp>
      <p:sp>
        <p:nvSpPr>
          <p:cNvPr id="43014" name="Tijdelijke aanduiding voor datum 1">
            <a:extLst>
              <a:ext uri="{FF2B5EF4-FFF2-40B4-BE49-F238E27FC236}">
                <a16:creationId xmlns:a16="http://schemas.microsoft.com/office/drawing/2014/main" id="{3BE7AFB4-D801-A7E3-06CC-920D8C474D1A}"/>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a:extLst>
              <a:ext uri="{FF2B5EF4-FFF2-40B4-BE49-F238E27FC236}">
                <a16:creationId xmlns:a16="http://schemas.microsoft.com/office/drawing/2014/main" id="{4793D240-BA99-E07D-8B5A-5577888F41E7}"/>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30723" name="Rectangle 3">
            <a:extLst>
              <a:ext uri="{FF2B5EF4-FFF2-40B4-BE49-F238E27FC236}">
                <a16:creationId xmlns:a16="http://schemas.microsoft.com/office/drawing/2014/main" id="{984F0618-5C97-F0A3-4594-AA9A4620A3A0}"/>
              </a:ext>
            </a:extLst>
          </p:cNvPr>
          <p:cNvSpPr>
            <a:spLocks noGrp="1" noChangeArrowheads="1"/>
          </p:cNvSpPr>
          <p:nvPr>
            <p:ph idx="1"/>
          </p:nvPr>
        </p:nvSpPr>
        <p:spPr/>
        <p:txBody>
          <a:bodyPr/>
          <a:lstStyle/>
          <a:p>
            <a:pPr marL="0" indent="0" eaLnBrk="1" hangingPunct="1">
              <a:buFont typeface="Arial" panose="020B0604020202020204" pitchFamily="34" charset="0"/>
              <a:buNone/>
              <a:defRPr/>
            </a:pPr>
            <a:endParaRPr lang="nl-NL" altLang="nl-NL" sz="800" dirty="0"/>
          </a:p>
          <a:p>
            <a:pPr marL="609600" indent="-609600" eaLnBrk="1" hangingPunct="1">
              <a:buFontTx/>
              <a:buNone/>
              <a:defRPr/>
            </a:pPr>
            <a:r>
              <a:rPr lang="nl-NL" altLang="nl-NL" dirty="0"/>
              <a:t>    </a:t>
            </a:r>
            <a:r>
              <a:rPr lang="nl-NL" altLang="nl-NL" sz="2800" u="sng" dirty="0">
                <a:solidFill>
                  <a:srgbClr val="00FF00"/>
                </a:solidFill>
              </a:rPr>
              <a:t>Richten 5:	     SITUATIE ‘’Rechts/links uit de flank’’</a:t>
            </a:r>
          </a:p>
          <a:p>
            <a:pPr>
              <a:defRPr/>
            </a:pPr>
            <a:r>
              <a:rPr lang="nl-NL" sz="2600" dirty="0"/>
              <a:t>Hierop draaien de manschappen, behalve de tot grondslag gestelden, het hoofd en de ogen naar rechts en plaatsen zich, daarbij gelijk aantredende,  op de lijn van de richting 		     </a:t>
            </a:r>
            <a:r>
              <a:rPr lang="nl-NL" altLang="nl-NL" sz="2000" dirty="0">
                <a:solidFill>
                  <a:srgbClr val="FFC000"/>
                </a:solidFill>
              </a:rPr>
              <a:t>Foto 2-01</a:t>
            </a:r>
          </a:p>
          <a:p>
            <a:pPr>
              <a:defRPr/>
            </a:pPr>
            <a:endParaRPr lang="nl-NL" sz="1600" dirty="0"/>
          </a:p>
          <a:p>
            <a:pPr>
              <a:defRPr/>
            </a:pPr>
            <a:r>
              <a:rPr lang="nl-NL" sz="2600" dirty="0"/>
              <a:t>Met in acht neming van het gestelde in artikel 30 </a:t>
            </a:r>
          </a:p>
          <a:p>
            <a:pPr marL="114300" indent="0">
              <a:buFont typeface="Arial" panose="020B0604020202020204" pitchFamily="34" charset="0"/>
              <a:buNone/>
              <a:defRPr/>
            </a:pPr>
            <a:r>
              <a:rPr lang="nl-NL" sz="2600" dirty="0"/>
              <a:t>   let de commandant met name op het feit dat de  </a:t>
            </a:r>
          </a:p>
          <a:p>
            <a:pPr marL="114300" indent="0">
              <a:buFont typeface="Arial" panose="020B0604020202020204" pitchFamily="34" charset="0"/>
              <a:buNone/>
              <a:defRPr/>
            </a:pPr>
            <a:r>
              <a:rPr lang="nl-NL" sz="2600" dirty="0"/>
              <a:t>   richtingslijn nimmer overschreden mag worden. </a:t>
            </a:r>
          </a:p>
          <a:p>
            <a:pPr marL="114300" indent="0">
              <a:buFont typeface="Arial" panose="020B0604020202020204" pitchFamily="34" charset="0"/>
              <a:buNone/>
              <a:defRPr/>
            </a:pPr>
            <a:endParaRPr lang="nl-NL" sz="2600" dirty="0"/>
          </a:p>
          <a:p>
            <a:pPr marL="990600" lvl="1" indent="-533400" eaLnBrk="1" hangingPunct="1">
              <a:buFontTx/>
              <a:buNone/>
              <a:defRPr/>
            </a:pPr>
            <a:endParaRPr lang="nl-NL" altLang="nl-NL" dirty="0"/>
          </a:p>
        </p:txBody>
      </p:sp>
      <p:sp>
        <p:nvSpPr>
          <p:cNvPr id="45060" name="Tijdelijke aanduiding voor voettekst 4">
            <a:extLst>
              <a:ext uri="{FF2B5EF4-FFF2-40B4-BE49-F238E27FC236}">
                <a16:creationId xmlns:a16="http://schemas.microsoft.com/office/drawing/2014/main" id="{124498B0-D90D-EA1B-78C6-D24E14DBB73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45061" name="Tijdelijke aanduiding voor dianummer 5">
            <a:extLst>
              <a:ext uri="{FF2B5EF4-FFF2-40B4-BE49-F238E27FC236}">
                <a16:creationId xmlns:a16="http://schemas.microsoft.com/office/drawing/2014/main" id="{7E174999-3947-B09E-5FC0-8F98E30F036A}"/>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2A5CBE7D-E6C9-984A-9804-8E5BD292156C}" type="slidenum">
              <a:rPr lang="nl-NL" altLang="nl-NL" sz="1400">
                <a:latin typeface="Arial" panose="020B0604020202020204" pitchFamily="34" charset="0"/>
              </a:rPr>
              <a:pPr>
                <a:spcBef>
                  <a:spcPct val="0"/>
                </a:spcBef>
                <a:buClrTx/>
                <a:buFontTx/>
                <a:buNone/>
              </a:pPr>
              <a:t>21</a:t>
            </a:fld>
            <a:endParaRPr lang="nl-NL" altLang="nl-NL" sz="1400">
              <a:latin typeface="Arial" panose="020B0604020202020204" pitchFamily="34" charset="0"/>
            </a:endParaRPr>
          </a:p>
        </p:txBody>
      </p:sp>
      <p:sp>
        <p:nvSpPr>
          <p:cNvPr id="45062" name="Tijdelijke aanduiding voor datum 1">
            <a:extLst>
              <a:ext uri="{FF2B5EF4-FFF2-40B4-BE49-F238E27FC236}">
                <a16:creationId xmlns:a16="http://schemas.microsoft.com/office/drawing/2014/main" id="{21BF6AA9-7A46-5317-464C-BC4577402310}"/>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a:extLst>
              <a:ext uri="{FF2B5EF4-FFF2-40B4-BE49-F238E27FC236}">
                <a16:creationId xmlns:a16="http://schemas.microsoft.com/office/drawing/2014/main" id="{DE10A94F-D2AF-A462-2566-8B6679B1EE36}"/>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30723" name="Rectangle 3">
            <a:extLst>
              <a:ext uri="{FF2B5EF4-FFF2-40B4-BE49-F238E27FC236}">
                <a16:creationId xmlns:a16="http://schemas.microsoft.com/office/drawing/2014/main" id="{EEB75DB9-7C42-10DC-4BEF-EA306E80BC3B}"/>
              </a:ext>
            </a:extLst>
          </p:cNvPr>
          <p:cNvSpPr>
            <a:spLocks noGrp="1" noChangeArrowheads="1"/>
          </p:cNvSpPr>
          <p:nvPr>
            <p:ph idx="1"/>
          </p:nvPr>
        </p:nvSpPr>
        <p:spPr/>
        <p:txBody>
          <a:bodyPr/>
          <a:lstStyle/>
          <a:p>
            <a:pPr marL="0" indent="0" eaLnBrk="1" hangingPunct="1">
              <a:buFont typeface="Arial" panose="020B0604020202020204" pitchFamily="34" charset="0"/>
              <a:buNone/>
              <a:defRPr/>
            </a:pPr>
            <a:endParaRPr lang="nl-NL" altLang="nl-NL" sz="1000" dirty="0"/>
          </a:p>
          <a:p>
            <a:pPr marL="609600" indent="-609600" eaLnBrk="1" hangingPunct="1">
              <a:buFontTx/>
              <a:buNone/>
              <a:defRPr/>
            </a:pPr>
            <a:r>
              <a:rPr lang="nl-NL" altLang="nl-NL" dirty="0"/>
              <a:t>    </a:t>
            </a:r>
          </a:p>
          <a:p>
            <a:pPr marL="609600" indent="-609600" eaLnBrk="1" hangingPunct="1">
              <a:buFontTx/>
              <a:buNone/>
              <a:defRPr/>
            </a:pPr>
            <a:endParaRPr lang="nl-NL" sz="2600" dirty="0">
              <a:solidFill>
                <a:srgbClr val="FF0000"/>
              </a:solidFill>
            </a:endParaRPr>
          </a:p>
          <a:p>
            <a:pPr marL="609600" indent="-609600" eaLnBrk="1" hangingPunct="1">
              <a:buFontTx/>
              <a:buNone/>
              <a:defRPr/>
            </a:pPr>
            <a:endParaRPr lang="nl-NL" sz="2600" dirty="0">
              <a:solidFill>
                <a:srgbClr val="FF0000"/>
              </a:solidFill>
            </a:endParaRPr>
          </a:p>
          <a:p>
            <a:pPr marL="609600" indent="-609600" eaLnBrk="1" hangingPunct="1">
              <a:buFontTx/>
              <a:buNone/>
              <a:defRPr/>
            </a:pPr>
            <a:endParaRPr lang="nl-NL" sz="2600" dirty="0">
              <a:solidFill>
                <a:srgbClr val="FF0000"/>
              </a:solidFill>
            </a:endParaRPr>
          </a:p>
          <a:p>
            <a:pPr marL="609600" indent="-609600" eaLnBrk="1" hangingPunct="1">
              <a:buFontTx/>
              <a:buNone/>
              <a:defRPr/>
            </a:pPr>
            <a:endParaRPr lang="nl-NL" sz="2600" dirty="0">
              <a:solidFill>
                <a:srgbClr val="FF0000"/>
              </a:solidFill>
            </a:endParaRPr>
          </a:p>
          <a:p>
            <a:pPr marL="609600" indent="-609600" eaLnBrk="1" hangingPunct="1">
              <a:buFontTx/>
              <a:buNone/>
              <a:defRPr/>
            </a:pPr>
            <a:endParaRPr lang="nl-NL" sz="2600" dirty="0">
              <a:solidFill>
                <a:srgbClr val="FF0000"/>
              </a:solidFill>
            </a:endParaRPr>
          </a:p>
          <a:p>
            <a:pPr marL="609600" indent="-609600" eaLnBrk="1" hangingPunct="1">
              <a:buFontTx/>
              <a:buNone/>
              <a:defRPr/>
            </a:pPr>
            <a:endParaRPr lang="nl-NL" sz="2600" dirty="0">
              <a:solidFill>
                <a:srgbClr val="FF0000"/>
              </a:solidFill>
            </a:endParaRPr>
          </a:p>
          <a:p>
            <a:pPr marL="609600" indent="-609600" eaLnBrk="1" hangingPunct="1">
              <a:buFontTx/>
              <a:buNone/>
              <a:defRPr/>
            </a:pPr>
            <a:endParaRPr lang="nl-NL" sz="2600" dirty="0">
              <a:solidFill>
                <a:srgbClr val="FF0000"/>
              </a:solidFill>
            </a:endParaRPr>
          </a:p>
          <a:p>
            <a:pPr marL="609600" indent="-609600" eaLnBrk="1" hangingPunct="1">
              <a:buFontTx/>
              <a:buNone/>
              <a:defRPr/>
            </a:pPr>
            <a:endParaRPr lang="nl-NL" sz="2600" dirty="0">
              <a:solidFill>
                <a:srgbClr val="FF0000"/>
              </a:solidFill>
            </a:endParaRPr>
          </a:p>
          <a:p>
            <a:pPr marL="609600" indent="-609600" eaLnBrk="1" hangingPunct="1">
              <a:buFontTx/>
              <a:buNone/>
              <a:defRPr/>
            </a:pPr>
            <a:r>
              <a:rPr lang="nl-NL" dirty="0"/>
              <a:t>Foto 2-01: ‘’Rechts (links) = richten’’</a:t>
            </a:r>
            <a:endParaRPr lang="nl-NL" altLang="nl-NL" dirty="0"/>
          </a:p>
        </p:txBody>
      </p:sp>
      <p:sp>
        <p:nvSpPr>
          <p:cNvPr id="47108" name="Tijdelijke aanduiding voor voettekst 4">
            <a:extLst>
              <a:ext uri="{FF2B5EF4-FFF2-40B4-BE49-F238E27FC236}">
                <a16:creationId xmlns:a16="http://schemas.microsoft.com/office/drawing/2014/main" id="{8FB5209B-B804-8F3F-18BA-62D6CA0C11A0}"/>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47109" name="Tijdelijke aanduiding voor dianummer 5">
            <a:extLst>
              <a:ext uri="{FF2B5EF4-FFF2-40B4-BE49-F238E27FC236}">
                <a16:creationId xmlns:a16="http://schemas.microsoft.com/office/drawing/2014/main" id="{69257C94-73C1-7AD3-8276-6756B40A42D1}"/>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0BBF731C-972B-4C48-8996-A0EDC7D5613F}" type="slidenum">
              <a:rPr lang="nl-NL" altLang="nl-NL" sz="1400">
                <a:latin typeface="Arial" panose="020B0604020202020204" pitchFamily="34" charset="0"/>
              </a:rPr>
              <a:pPr>
                <a:spcBef>
                  <a:spcPct val="0"/>
                </a:spcBef>
                <a:buClrTx/>
                <a:buFontTx/>
                <a:buNone/>
              </a:pPr>
              <a:t>22</a:t>
            </a:fld>
            <a:endParaRPr lang="nl-NL" altLang="nl-NL" sz="1400">
              <a:latin typeface="Arial" panose="020B0604020202020204" pitchFamily="34" charset="0"/>
            </a:endParaRPr>
          </a:p>
        </p:txBody>
      </p:sp>
      <p:pic>
        <p:nvPicPr>
          <p:cNvPr id="47110" name="Afbeelding 1">
            <a:extLst>
              <a:ext uri="{FF2B5EF4-FFF2-40B4-BE49-F238E27FC236}">
                <a16:creationId xmlns:a16="http://schemas.microsoft.com/office/drawing/2014/main" id="{CE036B04-9913-944E-530A-DF037A9850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00175"/>
            <a:ext cx="6192837"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ijdelijke aanduiding voor datum 1">
            <a:extLst>
              <a:ext uri="{FF2B5EF4-FFF2-40B4-BE49-F238E27FC236}">
                <a16:creationId xmlns:a16="http://schemas.microsoft.com/office/drawing/2014/main" id="{340B0CAF-5031-3866-EC7B-1561DC77A617}"/>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a:extLst>
              <a:ext uri="{FF2B5EF4-FFF2-40B4-BE49-F238E27FC236}">
                <a16:creationId xmlns:a16="http://schemas.microsoft.com/office/drawing/2014/main" id="{445EBC91-5100-8FE5-6A9D-165597B2E32E}"/>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49155" name="Rectangle 3">
            <a:extLst>
              <a:ext uri="{FF2B5EF4-FFF2-40B4-BE49-F238E27FC236}">
                <a16:creationId xmlns:a16="http://schemas.microsoft.com/office/drawing/2014/main" id="{7D49C9CA-183D-1904-D091-26F11FB0EFD1}"/>
              </a:ext>
            </a:extLst>
          </p:cNvPr>
          <p:cNvSpPr>
            <a:spLocks noGrp="1" noChangeArrowheads="1"/>
          </p:cNvSpPr>
          <p:nvPr>
            <p:ph idx="1"/>
          </p:nvPr>
        </p:nvSpPr>
        <p:spPr/>
        <p:txBody>
          <a:bodyPr/>
          <a:lstStyle/>
          <a:p>
            <a:pPr marL="609600" indent="-609600" eaLnBrk="1" hangingPunct="1">
              <a:lnSpc>
                <a:spcPct val="90000"/>
              </a:lnSpc>
              <a:buFontTx/>
              <a:buNone/>
            </a:pPr>
            <a:r>
              <a:rPr lang="nl-NL" altLang="nl-NL"/>
              <a:t>    </a:t>
            </a:r>
            <a:r>
              <a:rPr lang="nl-NL" altLang="nl-NL" sz="2800" u="sng">
                <a:solidFill>
                  <a:srgbClr val="00FF00"/>
                </a:solidFill>
              </a:rPr>
              <a:t>Richten 6:		OVERIGE SITUATIES</a:t>
            </a:r>
          </a:p>
          <a:p>
            <a:pPr marL="609600" indent="-609600" eaLnBrk="1" hangingPunct="1">
              <a:lnSpc>
                <a:spcPct val="90000"/>
              </a:lnSpc>
              <a:buFontTx/>
              <a:buNone/>
            </a:pPr>
            <a:r>
              <a:rPr lang="nl-NL" altLang="nl-NL" sz="2800"/>
              <a:t> - Iedere eerste persoon van iedere sectie (voorste</a:t>
            </a:r>
          </a:p>
          <a:p>
            <a:pPr marL="609600" indent="-609600" eaLnBrk="1" hangingPunct="1">
              <a:lnSpc>
                <a:spcPct val="90000"/>
              </a:lnSpc>
              <a:buFont typeface="Arial" panose="020B0604020202020204" pitchFamily="34" charset="0"/>
              <a:buNone/>
            </a:pPr>
            <a:r>
              <a:rPr lang="nl-NL" altLang="nl-NL" sz="2800"/>
              <a:t>   gelid) neemt </a:t>
            </a:r>
            <a:r>
              <a:rPr lang="nl-NL" altLang="nl-NL" sz="2800" u="sng"/>
              <a:t>geen</a:t>
            </a:r>
            <a:r>
              <a:rPr lang="nl-NL" altLang="nl-NL" sz="2800"/>
              <a:t> tussenruimte, hij draait</a:t>
            </a:r>
            <a:r>
              <a:rPr lang="nl-NL" altLang="nl-NL" sz="2000"/>
              <a:t>	</a:t>
            </a:r>
            <a:r>
              <a:rPr lang="nl-NL" altLang="nl-NL" sz="2000">
                <a:solidFill>
                  <a:srgbClr val="FFC000"/>
                </a:solidFill>
              </a:rPr>
              <a:t>Foto 2-02</a:t>
            </a:r>
            <a:endParaRPr lang="nl-NL" altLang="nl-NL" sz="2000" u="sng"/>
          </a:p>
          <a:p>
            <a:pPr marL="609600" indent="-609600" eaLnBrk="1" hangingPunct="1">
              <a:lnSpc>
                <a:spcPct val="90000"/>
              </a:lnSpc>
              <a:buFontTx/>
              <a:buNone/>
            </a:pPr>
            <a:r>
              <a:rPr lang="nl-NL" altLang="nl-NL" sz="2800"/>
              <a:t>   het hoofd naar rechts/links en richt zich op de </a:t>
            </a:r>
          </a:p>
          <a:p>
            <a:pPr marL="609600" indent="-609600" eaLnBrk="1" hangingPunct="1">
              <a:lnSpc>
                <a:spcPct val="90000"/>
              </a:lnSpc>
              <a:buFontTx/>
              <a:buNone/>
            </a:pPr>
            <a:r>
              <a:rPr lang="nl-NL" altLang="nl-NL" sz="2800"/>
              <a:t>   voorgaande secties, waarna hij het hoofd terug </a:t>
            </a:r>
          </a:p>
          <a:p>
            <a:pPr marL="609600" indent="-609600" eaLnBrk="1" hangingPunct="1">
              <a:lnSpc>
                <a:spcPct val="90000"/>
              </a:lnSpc>
              <a:buFont typeface="Arial" panose="020B0604020202020204" pitchFamily="34" charset="0"/>
              <a:buNone/>
            </a:pPr>
            <a:r>
              <a:rPr lang="nl-NL" altLang="nl-NL" sz="2800"/>
              <a:t>   draait en recht voor zich uit blijft kijken	</a:t>
            </a:r>
            <a:r>
              <a:rPr lang="nl-NL" altLang="nl-NL" sz="2000">
                <a:solidFill>
                  <a:srgbClr val="FFC000"/>
                </a:solidFill>
              </a:rPr>
              <a:t>Foto 2-03</a:t>
            </a:r>
            <a:endParaRPr lang="nl-NL" altLang="nl-NL" sz="2800"/>
          </a:p>
          <a:p>
            <a:pPr marL="609600" indent="-609600" eaLnBrk="1" hangingPunct="1">
              <a:lnSpc>
                <a:spcPct val="90000"/>
              </a:lnSpc>
              <a:buFontTx/>
              <a:buNone/>
            </a:pPr>
            <a:r>
              <a:rPr lang="nl-NL" altLang="nl-NL" sz="2000"/>
              <a:t>- </a:t>
            </a:r>
            <a:r>
              <a:rPr lang="nl-NL" altLang="nl-NL" sz="2800"/>
              <a:t> Alle overige manschappen in 1</a:t>
            </a:r>
            <a:r>
              <a:rPr lang="nl-NL" altLang="nl-NL" sz="2800" baseline="30000"/>
              <a:t>e</a:t>
            </a:r>
            <a:r>
              <a:rPr lang="nl-NL" altLang="nl-NL" sz="2800"/>
              <a:t> en 2</a:t>
            </a:r>
            <a:r>
              <a:rPr lang="nl-NL" altLang="nl-NL" sz="2800" baseline="30000"/>
              <a:t>e</a:t>
            </a:r>
            <a:r>
              <a:rPr lang="nl-NL" altLang="nl-NL" sz="2800"/>
              <a:t> gelid, </a:t>
            </a:r>
          </a:p>
          <a:p>
            <a:pPr marL="609600" indent="-609600" eaLnBrk="1" hangingPunct="1">
              <a:lnSpc>
                <a:spcPct val="90000"/>
              </a:lnSpc>
              <a:buFont typeface="Arial" panose="020B0604020202020204" pitchFamily="34" charset="0"/>
              <a:buNone/>
            </a:pPr>
            <a:r>
              <a:rPr lang="nl-NL" altLang="nl-NL" sz="2800"/>
              <a:t>   meten de tussenruimte met de rechter/	</a:t>
            </a:r>
            <a:r>
              <a:rPr lang="nl-NL" altLang="nl-NL" sz="2000">
                <a:solidFill>
                  <a:srgbClr val="FFC000"/>
                </a:solidFill>
              </a:rPr>
              <a:t>Foto 2-04</a:t>
            </a:r>
            <a:endParaRPr lang="nl-NL" altLang="nl-NL" sz="2000"/>
          </a:p>
          <a:p>
            <a:pPr marL="609600" indent="-609600" eaLnBrk="1" hangingPunct="1">
              <a:lnSpc>
                <a:spcPct val="90000"/>
              </a:lnSpc>
              <a:buFontTx/>
              <a:buNone/>
            </a:pPr>
            <a:r>
              <a:rPr lang="nl-NL" altLang="nl-NL" sz="2800"/>
              <a:t>   linker arm en draaien het hoofd en de ogen naar </a:t>
            </a:r>
          </a:p>
          <a:p>
            <a:pPr marL="609600" indent="-609600" eaLnBrk="1" hangingPunct="1">
              <a:lnSpc>
                <a:spcPct val="90000"/>
              </a:lnSpc>
              <a:buFont typeface="Arial" panose="020B0604020202020204" pitchFamily="34" charset="0"/>
              <a:buNone/>
            </a:pPr>
            <a:r>
              <a:rPr lang="nl-NL" altLang="nl-NL" sz="2800"/>
              <a:t>   rechts/links					</a:t>
            </a:r>
            <a:r>
              <a:rPr lang="nl-NL" altLang="nl-NL" sz="2000">
                <a:solidFill>
                  <a:srgbClr val="FFC000"/>
                </a:solidFill>
              </a:rPr>
              <a:t>Foto 2-05</a:t>
            </a:r>
            <a:endParaRPr lang="nl-NL" altLang="nl-NL" sz="2000" u="sng"/>
          </a:p>
          <a:p>
            <a:pPr marL="609600" indent="-609600" eaLnBrk="1" hangingPunct="1">
              <a:lnSpc>
                <a:spcPct val="90000"/>
              </a:lnSpc>
              <a:buFontTx/>
              <a:buNone/>
            </a:pPr>
            <a:endParaRPr lang="nl-NL" altLang="nl-NL" sz="2800"/>
          </a:p>
          <a:p>
            <a:pPr marL="990600" lvl="1" indent="-533400" eaLnBrk="1" hangingPunct="1">
              <a:lnSpc>
                <a:spcPct val="90000"/>
              </a:lnSpc>
              <a:buFontTx/>
              <a:buNone/>
            </a:pPr>
            <a:r>
              <a:rPr lang="nl-NL" altLang="nl-NL"/>
              <a:t>	</a:t>
            </a:r>
          </a:p>
          <a:p>
            <a:pPr marL="990600" lvl="1" indent="-533400" eaLnBrk="1" hangingPunct="1">
              <a:lnSpc>
                <a:spcPct val="90000"/>
              </a:lnSpc>
              <a:buFontTx/>
              <a:buNone/>
            </a:pPr>
            <a:endParaRPr lang="nl-NL" altLang="nl-NL"/>
          </a:p>
        </p:txBody>
      </p:sp>
      <p:sp>
        <p:nvSpPr>
          <p:cNvPr id="49156" name="Tijdelijke aanduiding voor voettekst 4">
            <a:extLst>
              <a:ext uri="{FF2B5EF4-FFF2-40B4-BE49-F238E27FC236}">
                <a16:creationId xmlns:a16="http://schemas.microsoft.com/office/drawing/2014/main" id="{D20BA683-3A05-4F48-B093-2ECDC09C373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49157" name="Tijdelijke aanduiding voor dianummer 5">
            <a:extLst>
              <a:ext uri="{FF2B5EF4-FFF2-40B4-BE49-F238E27FC236}">
                <a16:creationId xmlns:a16="http://schemas.microsoft.com/office/drawing/2014/main" id="{7CA26E63-3436-0A45-8E9A-D7F1C287A385}"/>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7F57F1F3-48C5-C347-A64D-0E8035154E48}" type="slidenum">
              <a:rPr lang="nl-NL" altLang="nl-NL" sz="1400">
                <a:latin typeface="Arial" panose="020B0604020202020204" pitchFamily="34" charset="0"/>
              </a:rPr>
              <a:pPr>
                <a:spcBef>
                  <a:spcPct val="0"/>
                </a:spcBef>
                <a:buClrTx/>
                <a:buFontTx/>
                <a:buNone/>
              </a:pPr>
              <a:t>23</a:t>
            </a:fld>
            <a:endParaRPr lang="nl-NL" altLang="nl-NL" sz="1400">
              <a:latin typeface="Arial" panose="020B0604020202020204" pitchFamily="34" charset="0"/>
            </a:endParaRPr>
          </a:p>
        </p:txBody>
      </p:sp>
      <p:sp>
        <p:nvSpPr>
          <p:cNvPr id="49158" name="Tijdelijke aanduiding voor datum 1">
            <a:extLst>
              <a:ext uri="{FF2B5EF4-FFF2-40B4-BE49-F238E27FC236}">
                <a16:creationId xmlns:a16="http://schemas.microsoft.com/office/drawing/2014/main" id="{C1568734-9F5B-061C-6DFC-401B660667EA}"/>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a:extLst>
              <a:ext uri="{FF2B5EF4-FFF2-40B4-BE49-F238E27FC236}">
                <a16:creationId xmlns:a16="http://schemas.microsoft.com/office/drawing/2014/main" id="{AB53EBB7-84C9-4C41-F9C0-33BD366BCCCF}"/>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51203" name="Rectangle 3">
            <a:extLst>
              <a:ext uri="{FF2B5EF4-FFF2-40B4-BE49-F238E27FC236}">
                <a16:creationId xmlns:a16="http://schemas.microsoft.com/office/drawing/2014/main" id="{B2457BBA-ED88-0D89-B262-BDABBF75EE8E}"/>
              </a:ext>
            </a:extLst>
          </p:cNvPr>
          <p:cNvSpPr>
            <a:spLocks noGrp="1" noChangeArrowheads="1"/>
          </p:cNvSpPr>
          <p:nvPr>
            <p:ph idx="1"/>
          </p:nvPr>
        </p:nvSpPr>
        <p:spPr>
          <a:xfrm>
            <a:off x="107950" y="1573213"/>
            <a:ext cx="7953375" cy="4800600"/>
          </a:xfrm>
        </p:spPr>
        <p:txBody>
          <a:bodyPr/>
          <a:lstStyle/>
          <a:p>
            <a:pPr marL="609600" indent="-609600" eaLnBrk="1" hangingPunct="1">
              <a:lnSpc>
                <a:spcPct val="90000"/>
              </a:lnSpc>
              <a:buFontTx/>
              <a:buNone/>
            </a:pPr>
            <a:endParaRPr lang="nl-NL" altLang="nl-NL"/>
          </a:p>
          <a:p>
            <a:pPr marL="990600" lvl="1" indent="-533400" eaLnBrk="1" hangingPunct="1">
              <a:lnSpc>
                <a:spcPct val="90000"/>
              </a:lnSpc>
              <a:buFont typeface="Arial" panose="020B0604020202020204" pitchFamily="34" charset="0"/>
              <a:buNone/>
            </a:pPr>
            <a:r>
              <a:rPr lang="nl-NL" altLang="nl-NL"/>
              <a:t>                                                                   Foto 2-02: rechts richten, eerste man                                                                     kijkt vooruit</a:t>
            </a:r>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r>
              <a:rPr lang="nl-NL" altLang="nl-NL"/>
              <a:t>Foto 2-03: rechts richten, eerste </a:t>
            </a:r>
          </a:p>
          <a:p>
            <a:pPr marL="990600" lvl="1" indent="-533400" eaLnBrk="1" hangingPunct="1">
              <a:lnSpc>
                <a:spcPct val="90000"/>
              </a:lnSpc>
              <a:buFont typeface="Arial" panose="020B0604020202020204" pitchFamily="34" charset="0"/>
              <a:buNone/>
            </a:pPr>
            <a:r>
              <a:rPr lang="nl-NL" altLang="nl-NL"/>
              <a:t>                   man </a:t>
            </a:r>
            <a:r>
              <a:rPr lang="nl-NL" altLang="nl-NL">
                <a:solidFill>
                  <a:srgbClr val="00B050"/>
                </a:solidFill>
              </a:rPr>
              <a:t>goed</a:t>
            </a:r>
          </a:p>
        </p:txBody>
      </p:sp>
      <p:sp>
        <p:nvSpPr>
          <p:cNvPr id="51204" name="Tijdelijke aanduiding voor voettekst 4">
            <a:extLst>
              <a:ext uri="{FF2B5EF4-FFF2-40B4-BE49-F238E27FC236}">
                <a16:creationId xmlns:a16="http://schemas.microsoft.com/office/drawing/2014/main" id="{1A6B2481-22A1-89F1-74F4-5282A0034C5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51205" name="Tijdelijke aanduiding voor dianummer 5">
            <a:extLst>
              <a:ext uri="{FF2B5EF4-FFF2-40B4-BE49-F238E27FC236}">
                <a16:creationId xmlns:a16="http://schemas.microsoft.com/office/drawing/2014/main" id="{13242490-CCF0-8645-E4D7-61E794DE3CA2}"/>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7926AA86-D376-2A47-A032-C79EC17C83E5}" type="slidenum">
              <a:rPr lang="nl-NL" altLang="nl-NL" sz="1400">
                <a:latin typeface="Arial" panose="020B0604020202020204" pitchFamily="34" charset="0"/>
              </a:rPr>
              <a:pPr>
                <a:spcBef>
                  <a:spcPct val="0"/>
                </a:spcBef>
                <a:buClrTx/>
                <a:buFontTx/>
                <a:buNone/>
              </a:pPr>
              <a:t>24</a:t>
            </a:fld>
            <a:endParaRPr lang="nl-NL" altLang="nl-NL" sz="1400">
              <a:latin typeface="Arial" panose="020B0604020202020204" pitchFamily="34" charset="0"/>
            </a:endParaRPr>
          </a:p>
        </p:txBody>
      </p:sp>
      <p:pic>
        <p:nvPicPr>
          <p:cNvPr id="51206" name="Afbeelding 1">
            <a:extLst>
              <a:ext uri="{FF2B5EF4-FFF2-40B4-BE49-F238E27FC236}">
                <a16:creationId xmlns:a16="http://schemas.microsoft.com/office/drawing/2014/main" id="{EEED9A2F-9D95-22BC-6FF0-E40746C232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149725"/>
            <a:ext cx="3890963"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Afbeelding 3">
            <a:extLst>
              <a:ext uri="{FF2B5EF4-FFF2-40B4-BE49-F238E27FC236}">
                <a16:creationId xmlns:a16="http://schemas.microsoft.com/office/drawing/2014/main" id="{13ACE389-CA97-E08A-8173-32D7242F93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13" y="1449388"/>
            <a:ext cx="3779837"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ijdelijke aanduiding voor datum 1">
            <a:extLst>
              <a:ext uri="{FF2B5EF4-FFF2-40B4-BE49-F238E27FC236}">
                <a16:creationId xmlns:a16="http://schemas.microsoft.com/office/drawing/2014/main" id="{356B9302-0A1E-2499-7CC7-CCD14D2B0D97}"/>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a:extLst>
              <a:ext uri="{FF2B5EF4-FFF2-40B4-BE49-F238E27FC236}">
                <a16:creationId xmlns:a16="http://schemas.microsoft.com/office/drawing/2014/main" id="{032B8241-1E13-6C14-904F-DE5FF13D9DF4}"/>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53251" name="Rectangle 3">
            <a:extLst>
              <a:ext uri="{FF2B5EF4-FFF2-40B4-BE49-F238E27FC236}">
                <a16:creationId xmlns:a16="http://schemas.microsoft.com/office/drawing/2014/main" id="{3F09796D-4244-6085-6194-DBE0F59877D6}"/>
              </a:ext>
            </a:extLst>
          </p:cNvPr>
          <p:cNvSpPr>
            <a:spLocks noGrp="1" noChangeArrowheads="1"/>
          </p:cNvSpPr>
          <p:nvPr>
            <p:ph idx="1"/>
          </p:nvPr>
        </p:nvSpPr>
        <p:spPr>
          <a:xfrm>
            <a:off x="179388" y="1573213"/>
            <a:ext cx="7881937" cy="4800600"/>
          </a:xfrm>
        </p:spPr>
        <p:txBody>
          <a:bodyPr/>
          <a:lstStyle/>
          <a:p>
            <a:pPr marL="609600" indent="-609600" eaLnBrk="1" hangingPunct="1">
              <a:lnSpc>
                <a:spcPct val="90000"/>
              </a:lnSpc>
              <a:buFontTx/>
              <a:buNone/>
            </a:pPr>
            <a:endParaRPr lang="nl-NL" altLang="nl-NL"/>
          </a:p>
          <a:p>
            <a:pPr marL="990600" lvl="1" indent="-533400" eaLnBrk="1" hangingPunct="1">
              <a:lnSpc>
                <a:spcPct val="90000"/>
              </a:lnSpc>
              <a:buFont typeface="Arial" panose="020B0604020202020204" pitchFamily="34" charset="0"/>
              <a:buNone/>
            </a:pPr>
            <a:r>
              <a:rPr lang="nl-NL" altLang="nl-NL"/>
              <a:t>                                                                  Foto 2-04: rechts richten, eerste</a:t>
            </a:r>
          </a:p>
          <a:p>
            <a:pPr marL="990600" lvl="1" indent="-533400" eaLnBrk="1" hangingPunct="1">
              <a:lnSpc>
                <a:spcPct val="90000"/>
              </a:lnSpc>
              <a:buFontTx/>
              <a:buNone/>
            </a:pPr>
            <a:r>
              <a:rPr lang="nl-NL" altLang="nl-NL"/>
              <a:t>                                                                                      officier </a:t>
            </a:r>
            <a:r>
              <a:rPr lang="nl-NL" altLang="nl-NL">
                <a:solidFill>
                  <a:srgbClr val="FF0000"/>
                </a:solidFill>
              </a:rPr>
              <a:t>fout</a:t>
            </a:r>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endParaRPr lang="nl-NL" altLang="nl-NL"/>
          </a:p>
          <a:p>
            <a:pPr marL="990600" lvl="1" indent="-533400" eaLnBrk="1" hangingPunct="1">
              <a:lnSpc>
                <a:spcPct val="90000"/>
              </a:lnSpc>
              <a:buFontTx/>
              <a:buNone/>
            </a:pPr>
            <a:r>
              <a:rPr lang="nl-NL" altLang="nl-NL"/>
              <a:t>Foto 2-05: rechts richten, rechter</a:t>
            </a:r>
          </a:p>
          <a:p>
            <a:pPr marL="990600" lvl="1" indent="-533400" eaLnBrk="1" hangingPunct="1">
              <a:lnSpc>
                <a:spcPct val="90000"/>
              </a:lnSpc>
              <a:buFontTx/>
              <a:buNone/>
            </a:pPr>
            <a:r>
              <a:rPr lang="nl-NL" altLang="nl-NL"/>
              <a:t>                   guide </a:t>
            </a:r>
            <a:r>
              <a:rPr lang="nl-NL" altLang="nl-NL">
                <a:solidFill>
                  <a:srgbClr val="00B050"/>
                </a:solidFill>
              </a:rPr>
              <a:t>goed</a:t>
            </a:r>
          </a:p>
        </p:txBody>
      </p:sp>
      <p:sp>
        <p:nvSpPr>
          <p:cNvPr id="53252" name="Tijdelijke aanduiding voor voettekst 4">
            <a:extLst>
              <a:ext uri="{FF2B5EF4-FFF2-40B4-BE49-F238E27FC236}">
                <a16:creationId xmlns:a16="http://schemas.microsoft.com/office/drawing/2014/main" id="{6757051C-5E6F-661D-C2D6-AB9CEC35B8D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53253" name="Tijdelijke aanduiding voor dianummer 5">
            <a:extLst>
              <a:ext uri="{FF2B5EF4-FFF2-40B4-BE49-F238E27FC236}">
                <a16:creationId xmlns:a16="http://schemas.microsoft.com/office/drawing/2014/main" id="{CAB7EB30-70CB-F467-0586-EEEDE744DF1D}"/>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E1D1E6E7-69B2-4241-8FDD-03CBAF204B5B}" type="slidenum">
              <a:rPr lang="nl-NL" altLang="nl-NL" sz="1400">
                <a:latin typeface="Arial" panose="020B0604020202020204" pitchFamily="34" charset="0"/>
              </a:rPr>
              <a:pPr>
                <a:spcBef>
                  <a:spcPct val="0"/>
                </a:spcBef>
                <a:buClrTx/>
                <a:buFontTx/>
                <a:buNone/>
              </a:pPr>
              <a:t>25</a:t>
            </a:fld>
            <a:endParaRPr lang="nl-NL" altLang="nl-NL" sz="1400">
              <a:latin typeface="Arial" panose="020B0604020202020204" pitchFamily="34" charset="0"/>
            </a:endParaRPr>
          </a:p>
        </p:txBody>
      </p:sp>
      <p:pic>
        <p:nvPicPr>
          <p:cNvPr id="53254" name="Afbeelding 2">
            <a:extLst>
              <a:ext uri="{FF2B5EF4-FFF2-40B4-BE49-F238E27FC236}">
                <a16:creationId xmlns:a16="http://schemas.microsoft.com/office/drawing/2014/main" id="{99CDDDFB-2AD4-CD64-D6B1-6EB76216E2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4513" y="3992563"/>
            <a:ext cx="4137025"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Afbeelding 3">
            <a:extLst>
              <a:ext uri="{FF2B5EF4-FFF2-40B4-BE49-F238E27FC236}">
                <a16:creationId xmlns:a16="http://schemas.microsoft.com/office/drawing/2014/main" id="{90E5947E-BCDE-3060-9465-C18B7B18A6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497013"/>
            <a:ext cx="37433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ijdelijke aanduiding voor datum 1">
            <a:extLst>
              <a:ext uri="{FF2B5EF4-FFF2-40B4-BE49-F238E27FC236}">
                <a16:creationId xmlns:a16="http://schemas.microsoft.com/office/drawing/2014/main" id="{4DAD079B-E65B-9F51-2DB4-E7B0DC280844}"/>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a:extLst>
              <a:ext uri="{FF2B5EF4-FFF2-40B4-BE49-F238E27FC236}">
                <a16:creationId xmlns:a16="http://schemas.microsoft.com/office/drawing/2014/main" id="{CD5A7F40-B33B-5272-FB41-406629AC1208}"/>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34819" name="Rectangle 3">
            <a:extLst>
              <a:ext uri="{FF2B5EF4-FFF2-40B4-BE49-F238E27FC236}">
                <a16:creationId xmlns:a16="http://schemas.microsoft.com/office/drawing/2014/main" id="{51A14473-BBC8-A034-5C0B-642B17025412}"/>
              </a:ext>
            </a:extLst>
          </p:cNvPr>
          <p:cNvSpPr>
            <a:spLocks noGrp="1" noChangeArrowheads="1"/>
          </p:cNvSpPr>
          <p:nvPr>
            <p:ph idx="1"/>
          </p:nvPr>
        </p:nvSpPr>
        <p:spPr>
          <a:xfrm>
            <a:off x="457200" y="1484313"/>
            <a:ext cx="7620000" cy="4916487"/>
          </a:xfrm>
        </p:spPr>
        <p:txBody>
          <a:bodyPr/>
          <a:lstStyle/>
          <a:p>
            <a:pPr marL="609600" indent="-609600" eaLnBrk="1" hangingPunct="1">
              <a:defRPr/>
            </a:pPr>
            <a:endParaRPr lang="nl-NL" altLang="nl-NL" sz="100" dirty="0"/>
          </a:p>
          <a:p>
            <a:pPr marL="609600" indent="-609600" eaLnBrk="1" hangingPunct="1">
              <a:buFontTx/>
              <a:buNone/>
              <a:defRPr/>
            </a:pPr>
            <a:r>
              <a:rPr lang="nl-NL" altLang="nl-NL" dirty="0"/>
              <a:t>       </a:t>
            </a:r>
            <a:r>
              <a:rPr lang="nl-NL" altLang="nl-NL" sz="2800" u="sng" dirty="0">
                <a:solidFill>
                  <a:srgbClr val="00FF00"/>
                </a:solidFill>
              </a:rPr>
              <a:t>Richten 7:</a:t>
            </a:r>
            <a:r>
              <a:rPr lang="nl-NL" altLang="nl-NL" sz="2800" u="sng" dirty="0"/>
              <a:t> </a:t>
            </a:r>
          </a:p>
          <a:p>
            <a:pPr marL="990600" lvl="1" indent="-533400" eaLnBrk="1" hangingPunct="1">
              <a:buFontTx/>
              <a:buNone/>
              <a:defRPr/>
            </a:pPr>
            <a:r>
              <a:rPr lang="nl-NL" altLang="nl-NL" sz="2600" dirty="0"/>
              <a:t>Uitgezonderd is de 1</a:t>
            </a:r>
            <a:r>
              <a:rPr lang="nl-NL" altLang="nl-NL" sz="2600" baseline="30000" dirty="0"/>
              <a:t>e</a:t>
            </a:r>
            <a:r>
              <a:rPr lang="nl-NL" altLang="nl-NL" sz="2600" dirty="0"/>
              <a:t> persoon van iedere sectie</a:t>
            </a:r>
          </a:p>
          <a:p>
            <a:pPr marL="990600" lvl="1" indent="-533400" eaLnBrk="1" hangingPunct="1">
              <a:buFontTx/>
              <a:buNone/>
              <a:defRPr/>
            </a:pPr>
            <a:r>
              <a:rPr lang="nl-NL" altLang="nl-NL" sz="2600" dirty="0"/>
              <a:t>in het voorste gelid:</a:t>
            </a:r>
          </a:p>
          <a:p>
            <a:pPr marL="457200" lvl="1" indent="0" eaLnBrk="1" hangingPunct="1">
              <a:buFont typeface="Arial" panose="020B0604020202020204" pitchFamily="34" charset="0"/>
              <a:buNone/>
              <a:defRPr/>
            </a:pPr>
            <a:r>
              <a:rPr lang="nl-NL" altLang="nl-NL" sz="2600" dirty="0"/>
              <a:t>-	Bielemannen/sappeurs</a:t>
            </a:r>
          </a:p>
          <a:p>
            <a:pPr marL="457200" lvl="1" indent="0" eaLnBrk="1" hangingPunct="1">
              <a:buFont typeface="Arial" panose="020B0604020202020204" pitchFamily="34" charset="0"/>
              <a:buNone/>
              <a:defRPr/>
            </a:pPr>
            <a:r>
              <a:rPr lang="nl-NL" altLang="nl-NL" sz="2600" dirty="0"/>
              <a:t>-	Tamboer-majoor			            </a:t>
            </a:r>
            <a:r>
              <a:rPr lang="nl-NL" altLang="nl-NL" dirty="0">
                <a:solidFill>
                  <a:srgbClr val="FFC000"/>
                </a:solidFill>
              </a:rPr>
              <a:t>Foto 2-06</a:t>
            </a:r>
            <a:endParaRPr lang="nl-NL" altLang="nl-NL" u="sng" dirty="0"/>
          </a:p>
          <a:p>
            <a:pPr marL="457200" lvl="1" indent="0" eaLnBrk="1" hangingPunct="1">
              <a:buFont typeface="Arial" panose="020B0604020202020204" pitchFamily="34" charset="0"/>
              <a:buNone/>
              <a:defRPr/>
            </a:pPr>
            <a:r>
              <a:rPr lang="nl-NL" altLang="nl-NL" sz="2600" dirty="0"/>
              <a:t>-	Eerste muzikant (</a:t>
            </a:r>
            <a:r>
              <a:rPr lang="nl-NL" altLang="nl-NL" sz="2300" dirty="0"/>
              <a:t>tamboer of klaroenblazer</a:t>
            </a:r>
            <a:r>
              <a:rPr lang="nl-NL" altLang="nl-NL" sz="2600" dirty="0"/>
              <a:t>)</a:t>
            </a:r>
            <a:r>
              <a:rPr lang="nl-NL" altLang="nl-NL" sz="2800" dirty="0">
                <a:solidFill>
                  <a:srgbClr val="FFC000"/>
                </a:solidFill>
              </a:rPr>
              <a:t> </a:t>
            </a:r>
            <a:r>
              <a:rPr lang="nl-NL" altLang="nl-NL" dirty="0">
                <a:solidFill>
                  <a:srgbClr val="FFC000"/>
                </a:solidFill>
              </a:rPr>
              <a:t>Foto 2-06</a:t>
            </a:r>
            <a:endParaRPr lang="nl-NL" altLang="nl-NL" u="sng" dirty="0"/>
          </a:p>
          <a:p>
            <a:pPr marL="457200" lvl="1" indent="0" eaLnBrk="1" hangingPunct="1">
              <a:buFont typeface="Arial" panose="020B0604020202020204" pitchFamily="34" charset="0"/>
              <a:buNone/>
              <a:defRPr/>
            </a:pPr>
            <a:r>
              <a:rPr lang="nl-NL" altLang="nl-NL" sz="2600" dirty="0"/>
              <a:t>-	Marketentsters/zoetelaarsters                   </a:t>
            </a:r>
            <a:r>
              <a:rPr lang="nl-NL" altLang="nl-NL" dirty="0">
                <a:solidFill>
                  <a:srgbClr val="FFC000"/>
                </a:solidFill>
              </a:rPr>
              <a:t>Foto 2-07</a:t>
            </a:r>
            <a:r>
              <a:rPr lang="nl-NL" altLang="nl-NL" dirty="0"/>
              <a:t> </a:t>
            </a:r>
          </a:p>
          <a:p>
            <a:pPr marL="990600" lvl="1" indent="-533400" eaLnBrk="1" hangingPunct="1">
              <a:buFont typeface="Arial" panose="020B0604020202020204" pitchFamily="34" charset="0"/>
              <a:buNone/>
              <a:defRPr/>
            </a:pPr>
            <a:r>
              <a:rPr lang="nl-NL" altLang="nl-NL" sz="2600" dirty="0"/>
              <a:t>-     Vaandeldrager (</a:t>
            </a:r>
            <a:r>
              <a:rPr lang="nl-NL" altLang="nl-NL" sz="2300" dirty="0"/>
              <a:t>jeugdige vlaggendragers</a:t>
            </a:r>
            <a:r>
              <a:rPr lang="nl-NL" altLang="nl-NL" sz="2600" dirty="0"/>
              <a:t>)</a:t>
            </a:r>
            <a:r>
              <a:rPr lang="nl-NL" altLang="nl-NL" sz="2800" dirty="0">
                <a:solidFill>
                  <a:srgbClr val="FFC000"/>
                </a:solidFill>
              </a:rPr>
              <a:t>     </a:t>
            </a:r>
            <a:endParaRPr lang="nl-NL" altLang="nl-NL" u="sng" dirty="0"/>
          </a:p>
          <a:p>
            <a:pPr marL="457200" lvl="1" indent="0" eaLnBrk="1" hangingPunct="1">
              <a:buFont typeface="Arial" panose="020B0604020202020204" pitchFamily="34" charset="0"/>
              <a:buNone/>
              <a:defRPr/>
            </a:pPr>
            <a:r>
              <a:rPr lang="nl-NL" altLang="nl-NL" sz="2600" dirty="0"/>
              <a:t>-	Konings-/keizerspaar	      </a:t>
            </a:r>
            <a:r>
              <a:rPr lang="nl-NL" altLang="nl-NL" dirty="0">
                <a:solidFill>
                  <a:srgbClr val="FFC000"/>
                </a:solidFill>
              </a:rPr>
              <a:t>Foto 2-08 en Foto 2-09</a:t>
            </a:r>
            <a:endParaRPr lang="nl-NL" altLang="nl-NL" u="sng" dirty="0"/>
          </a:p>
          <a:p>
            <a:pPr marL="457200" lvl="1" indent="0" eaLnBrk="1" hangingPunct="1">
              <a:buFont typeface="Arial" panose="020B0604020202020204" pitchFamily="34" charset="0"/>
              <a:buNone/>
              <a:defRPr/>
            </a:pPr>
            <a:r>
              <a:rPr lang="nl-NL" altLang="nl-NL" sz="2600" dirty="0"/>
              <a:t>-	Officieren			      </a:t>
            </a:r>
            <a:r>
              <a:rPr lang="nl-NL" altLang="nl-NL" dirty="0">
                <a:solidFill>
                  <a:srgbClr val="FFC000"/>
                </a:solidFill>
              </a:rPr>
              <a:t>Foto 2-10 en Foto 2-11</a:t>
            </a:r>
            <a:endParaRPr lang="nl-NL" altLang="nl-NL" dirty="0"/>
          </a:p>
          <a:p>
            <a:pPr marL="457200" lvl="1" indent="0" eaLnBrk="1" hangingPunct="1">
              <a:buFont typeface="Arial" panose="020B0604020202020204" pitchFamily="34" charset="0"/>
              <a:buNone/>
              <a:defRPr/>
            </a:pPr>
            <a:r>
              <a:rPr lang="nl-NL" altLang="nl-NL" sz="2600" dirty="0"/>
              <a:t>-	Rechterguide		    </a:t>
            </a:r>
            <a:r>
              <a:rPr lang="nl-NL" altLang="nl-NL" dirty="0">
                <a:solidFill>
                  <a:srgbClr val="FFC000"/>
                </a:solidFill>
              </a:rPr>
              <a:t>                   Foto 2-12 en Foto 2-13</a:t>
            </a:r>
            <a:endParaRPr lang="nl-NL" altLang="nl-NL" u="sng" dirty="0"/>
          </a:p>
          <a:p>
            <a:pPr marL="457200" lvl="1" indent="0" eaLnBrk="1" hangingPunct="1">
              <a:buFont typeface="Arial" panose="020B0604020202020204" pitchFamily="34" charset="0"/>
              <a:buNone/>
              <a:defRPr/>
            </a:pPr>
            <a:endParaRPr lang="nl-NL" altLang="nl-NL" sz="2600" dirty="0"/>
          </a:p>
          <a:p>
            <a:pPr marL="990600" lvl="1" indent="-533400" eaLnBrk="1" hangingPunct="1">
              <a:buFontTx/>
              <a:buNone/>
              <a:defRPr/>
            </a:pPr>
            <a:endParaRPr lang="nl-NL" altLang="nl-NL" dirty="0">
              <a:solidFill>
                <a:srgbClr val="FF0000"/>
              </a:solidFill>
            </a:endParaRPr>
          </a:p>
        </p:txBody>
      </p:sp>
      <p:sp>
        <p:nvSpPr>
          <p:cNvPr id="55300" name="Tijdelijke aanduiding voor voettekst 4">
            <a:extLst>
              <a:ext uri="{FF2B5EF4-FFF2-40B4-BE49-F238E27FC236}">
                <a16:creationId xmlns:a16="http://schemas.microsoft.com/office/drawing/2014/main" id="{CE418025-E35B-BD7F-E34D-FD916E55CC4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55301" name="Tijdelijke aanduiding voor dianummer 5">
            <a:extLst>
              <a:ext uri="{FF2B5EF4-FFF2-40B4-BE49-F238E27FC236}">
                <a16:creationId xmlns:a16="http://schemas.microsoft.com/office/drawing/2014/main" id="{530373B1-65F1-0085-3C63-1473033CAC09}"/>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B9B60F9D-129C-0349-B792-E7BECAF1D529}" type="slidenum">
              <a:rPr lang="nl-NL" altLang="nl-NL" sz="1400">
                <a:latin typeface="Arial" panose="020B0604020202020204" pitchFamily="34" charset="0"/>
              </a:rPr>
              <a:pPr>
                <a:spcBef>
                  <a:spcPct val="0"/>
                </a:spcBef>
                <a:buClrTx/>
                <a:buFontTx/>
                <a:buNone/>
              </a:pPr>
              <a:t>26</a:t>
            </a:fld>
            <a:endParaRPr lang="nl-NL" altLang="nl-NL" sz="1400">
              <a:latin typeface="Arial" panose="020B0604020202020204" pitchFamily="34" charset="0"/>
            </a:endParaRPr>
          </a:p>
        </p:txBody>
      </p:sp>
      <p:sp>
        <p:nvSpPr>
          <p:cNvPr id="55302" name="Tijdelijke aanduiding voor datum 1">
            <a:extLst>
              <a:ext uri="{FF2B5EF4-FFF2-40B4-BE49-F238E27FC236}">
                <a16:creationId xmlns:a16="http://schemas.microsoft.com/office/drawing/2014/main" id="{AD57CA04-3DBD-DFEE-BA54-17FBBFD0FDBB}"/>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a:extLst>
              <a:ext uri="{FF2B5EF4-FFF2-40B4-BE49-F238E27FC236}">
                <a16:creationId xmlns:a16="http://schemas.microsoft.com/office/drawing/2014/main" id="{72301C9A-07AA-B9CF-8773-2633C1C3F083}"/>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57347" name="Rectangle 3">
            <a:extLst>
              <a:ext uri="{FF2B5EF4-FFF2-40B4-BE49-F238E27FC236}">
                <a16:creationId xmlns:a16="http://schemas.microsoft.com/office/drawing/2014/main" id="{50E35926-B10A-C1B0-E0FA-A57865966062}"/>
              </a:ext>
            </a:extLst>
          </p:cNvPr>
          <p:cNvSpPr>
            <a:spLocks noGrp="1" noChangeArrowheads="1"/>
          </p:cNvSpPr>
          <p:nvPr>
            <p:ph idx="1"/>
          </p:nvPr>
        </p:nvSpPr>
        <p:spPr>
          <a:xfrm>
            <a:off x="428625" y="1412875"/>
            <a:ext cx="7620000" cy="4916488"/>
          </a:xfrm>
        </p:spPr>
        <p:txBody>
          <a:bodyPr/>
          <a:lstStyle/>
          <a:p>
            <a:pPr marL="609600" indent="-609600" eaLnBrk="1" hangingPunct="1"/>
            <a:endParaRPr lang="nl-NL" altLang="nl-NL" sz="100"/>
          </a:p>
          <a:p>
            <a:pPr marL="609600" indent="-609600" eaLnBrk="1" hangingPunct="1">
              <a:buFontTx/>
              <a:buNone/>
            </a:pPr>
            <a:endParaRPr lang="nl-NL" altLang="nl-NL" sz="2600"/>
          </a:p>
          <a:p>
            <a:pPr marL="990600" lvl="1" indent="-533400" eaLnBrk="1" hangingPunct="1">
              <a:buFontTx/>
              <a:buNone/>
            </a:pPr>
            <a:r>
              <a:rPr lang="nl-NL" altLang="nl-NL">
                <a:solidFill>
                  <a:srgbClr val="FF0000"/>
                </a:solidFill>
              </a:rPr>
              <a:t>                                                                 </a:t>
            </a: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r>
              <a:rPr lang="nl-NL" altLang="nl-NL"/>
              <a:t>Foto 2-06 = </a:t>
            </a:r>
            <a:r>
              <a:rPr lang="nl-NL" altLang="nl-NL">
                <a:solidFill>
                  <a:srgbClr val="00B050"/>
                </a:solidFill>
              </a:rPr>
              <a:t>GOED</a:t>
            </a:r>
            <a:r>
              <a:rPr lang="nl-NL" altLang="nl-NL">
                <a:solidFill>
                  <a:srgbClr val="FF0000"/>
                </a:solidFill>
              </a:rPr>
              <a:t>                                        </a:t>
            </a:r>
            <a:r>
              <a:rPr lang="nl-NL" altLang="nl-NL"/>
              <a:t>Foto 2-07 = </a:t>
            </a:r>
            <a:r>
              <a:rPr lang="nl-NL" altLang="nl-NL">
                <a:solidFill>
                  <a:srgbClr val="FF0000"/>
                </a:solidFill>
              </a:rPr>
              <a:t>FOUT                              </a:t>
            </a:r>
          </a:p>
          <a:p>
            <a:pPr marL="990600" lvl="1" indent="-533400" eaLnBrk="1" hangingPunct="1">
              <a:buFont typeface="Arial" panose="020B0604020202020204" pitchFamily="34" charset="0"/>
              <a:buNone/>
            </a:pPr>
            <a:r>
              <a:rPr lang="nl-NL" altLang="nl-NL"/>
              <a:t>Foto 2-08 = </a:t>
            </a:r>
            <a:r>
              <a:rPr lang="nl-NL" altLang="nl-NL">
                <a:solidFill>
                  <a:srgbClr val="FF0000"/>
                </a:solidFill>
              </a:rPr>
              <a:t>FOUT                                         </a:t>
            </a:r>
            <a:r>
              <a:rPr lang="nl-NL" altLang="nl-NL"/>
              <a:t>Foto 2-09 = </a:t>
            </a:r>
            <a:r>
              <a:rPr lang="nl-NL" altLang="nl-NL">
                <a:solidFill>
                  <a:srgbClr val="00B050"/>
                </a:solidFill>
              </a:rPr>
              <a:t>GOED</a:t>
            </a:r>
            <a:r>
              <a:rPr lang="nl-NL" altLang="nl-NL">
                <a:solidFill>
                  <a:srgbClr val="FF0000"/>
                </a:solidFill>
              </a:rPr>
              <a:t>        </a:t>
            </a:r>
          </a:p>
          <a:p>
            <a:pPr marL="990600" lvl="1" indent="-533400" eaLnBrk="1" hangingPunct="1">
              <a:buFontTx/>
              <a:buNone/>
            </a:pPr>
            <a:endParaRPr lang="nl-NL" altLang="nl-NL">
              <a:solidFill>
                <a:srgbClr val="FF0000"/>
              </a:solidFill>
            </a:endParaRPr>
          </a:p>
        </p:txBody>
      </p:sp>
      <p:sp>
        <p:nvSpPr>
          <p:cNvPr id="57348" name="Tijdelijke aanduiding voor voettekst 4">
            <a:extLst>
              <a:ext uri="{FF2B5EF4-FFF2-40B4-BE49-F238E27FC236}">
                <a16:creationId xmlns:a16="http://schemas.microsoft.com/office/drawing/2014/main" id="{BD77B531-6F9D-FAFA-04D4-4DC49ED2DCE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57349" name="Tijdelijke aanduiding voor dianummer 5">
            <a:extLst>
              <a:ext uri="{FF2B5EF4-FFF2-40B4-BE49-F238E27FC236}">
                <a16:creationId xmlns:a16="http://schemas.microsoft.com/office/drawing/2014/main" id="{420EAA0E-3C51-0DC4-D958-72B56B2AF213}"/>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AC118F25-C0CD-9E4D-9883-4A93C7288D51}" type="slidenum">
              <a:rPr lang="nl-NL" altLang="nl-NL" sz="1400">
                <a:latin typeface="Arial" panose="020B0604020202020204" pitchFamily="34" charset="0"/>
              </a:rPr>
              <a:pPr>
                <a:spcBef>
                  <a:spcPct val="0"/>
                </a:spcBef>
                <a:buClrTx/>
                <a:buFontTx/>
                <a:buNone/>
              </a:pPr>
              <a:t>27</a:t>
            </a:fld>
            <a:endParaRPr lang="nl-NL" altLang="nl-NL" sz="1400">
              <a:latin typeface="Arial" panose="020B0604020202020204" pitchFamily="34" charset="0"/>
            </a:endParaRPr>
          </a:p>
        </p:txBody>
      </p:sp>
      <p:pic>
        <p:nvPicPr>
          <p:cNvPr id="57350" name="Afbeelding 1">
            <a:extLst>
              <a:ext uri="{FF2B5EF4-FFF2-40B4-BE49-F238E27FC236}">
                <a16:creationId xmlns:a16="http://schemas.microsoft.com/office/drawing/2014/main" id="{3BEE7812-D047-875D-4E22-37A9876D4C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17638"/>
            <a:ext cx="3663950"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Afbeelding 2">
            <a:extLst>
              <a:ext uri="{FF2B5EF4-FFF2-40B4-BE49-F238E27FC236}">
                <a16:creationId xmlns:a16="http://schemas.microsoft.com/office/drawing/2014/main" id="{F09A6F83-E3F1-3F28-0706-174F929DA3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1412875"/>
            <a:ext cx="36718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Afbeelding 3">
            <a:extLst>
              <a:ext uri="{FF2B5EF4-FFF2-40B4-BE49-F238E27FC236}">
                <a16:creationId xmlns:a16="http://schemas.microsoft.com/office/drawing/2014/main" id="{16F9A9FD-20DA-70EB-B222-288235F268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088" y="4441825"/>
            <a:ext cx="3665537"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Afbeelding 5">
            <a:extLst>
              <a:ext uri="{FF2B5EF4-FFF2-40B4-BE49-F238E27FC236}">
                <a16:creationId xmlns:a16="http://schemas.microsoft.com/office/drawing/2014/main" id="{62372CFA-73A5-0B74-FAE4-B088EEAE3A2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78375" y="4441825"/>
            <a:ext cx="36369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Tijdelijke aanduiding voor datum 1">
            <a:extLst>
              <a:ext uri="{FF2B5EF4-FFF2-40B4-BE49-F238E27FC236}">
                <a16:creationId xmlns:a16="http://schemas.microsoft.com/office/drawing/2014/main" id="{23018B67-37D8-AE25-1E12-ADD939718F9B}"/>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a:extLst>
              <a:ext uri="{FF2B5EF4-FFF2-40B4-BE49-F238E27FC236}">
                <a16:creationId xmlns:a16="http://schemas.microsoft.com/office/drawing/2014/main" id="{E98E2288-E77C-3A9B-5B07-599D2F8BD90A}"/>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59395" name="Rectangle 3">
            <a:extLst>
              <a:ext uri="{FF2B5EF4-FFF2-40B4-BE49-F238E27FC236}">
                <a16:creationId xmlns:a16="http://schemas.microsoft.com/office/drawing/2014/main" id="{EA3FB8C6-1320-A4FF-6569-2DDC5C805F5A}"/>
              </a:ext>
            </a:extLst>
          </p:cNvPr>
          <p:cNvSpPr>
            <a:spLocks noGrp="1" noChangeArrowheads="1"/>
          </p:cNvSpPr>
          <p:nvPr>
            <p:ph idx="1"/>
          </p:nvPr>
        </p:nvSpPr>
        <p:spPr>
          <a:xfrm>
            <a:off x="428625" y="1412875"/>
            <a:ext cx="7620000" cy="4916488"/>
          </a:xfrm>
        </p:spPr>
        <p:txBody>
          <a:bodyPr/>
          <a:lstStyle/>
          <a:p>
            <a:pPr marL="609600" indent="-609600" eaLnBrk="1" hangingPunct="1"/>
            <a:endParaRPr lang="nl-NL" altLang="nl-NL" sz="100"/>
          </a:p>
          <a:p>
            <a:pPr marL="609600" indent="-609600" eaLnBrk="1" hangingPunct="1">
              <a:buFontTx/>
              <a:buNone/>
            </a:pPr>
            <a:endParaRPr lang="nl-NL" altLang="nl-NL" sz="2600"/>
          </a:p>
          <a:p>
            <a:pPr marL="990600" lvl="1" indent="-533400" eaLnBrk="1" hangingPunct="1">
              <a:buFontTx/>
              <a:buNone/>
            </a:pPr>
            <a:r>
              <a:rPr lang="nl-NL" altLang="nl-NL">
                <a:solidFill>
                  <a:srgbClr val="FF0000"/>
                </a:solidFill>
              </a:rPr>
              <a:t>                                                                 </a:t>
            </a: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sz="1600">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r>
              <a:rPr lang="nl-NL" altLang="nl-NL"/>
              <a:t>Foto 2-10 = </a:t>
            </a:r>
            <a:r>
              <a:rPr lang="nl-NL" altLang="nl-NL">
                <a:solidFill>
                  <a:srgbClr val="FF0000"/>
                </a:solidFill>
              </a:rPr>
              <a:t>FOUT</a:t>
            </a:r>
            <a:r>
              <a:rPr lang="nl-NL" altLang="nl-NL">
                <a:solidFill>
                  <a:srgbClr val="00B050"/>
                </a:solidFill>
              </a:rPr>
              <a:t>                                        </a:t>
            </a:r>
            <a:r>
              <a:rPr lang="nl-NL" altLang="nl-NL"/>
              <a:t>Foto 2-11 = </a:t>
            </a:r>
            <a:r>
              <a:rPr lang="nl-NL" altLang="nl-NL">
                <a:solidFill>
                  <a:srgbClr val="FF0000"/>
                </a:solidFill>
              </a:rPr>
              <a:t>FOUT</a:t>
            </a:r>
            <a:r>
              <a:rPr lang="nl-NL" altLang="nl-NL">
                <a:solidFill>
                  <a:srgbClr val="00B050"/>
                </a:solidFill>
              </a:rPr>
              <a:t>/GOED</a:t>
            </a:r>
          </a:p>
          <a:p>
            <a:pPr marL="990600" lvl="1" indent="-533400" eaLnBrk="1" hangingPunct="1">
              <a:buFontTx/>
              <a:buNone/>
            </a:pPr>
            <a:r>
              <a:rPr lang="nl-NL" altLang="nl-NL"/>
              <a:t>Foto 2-12 = </a:t>
            </a:r>
            <a:r>
              <a:rPr lang="nl-NL" altLang="nl-NL">
                <a:solidFill>
                  <a:srgbClr val="00B050"/>
                </a:solidFill>
              </a:rPr>
              <a:t>GOED/GOED</a:t>
            </a:r>
            <a:r>
              <a:rPr lang="nl-NL" altLang="nl-NL">
                <a:solidFill>
                  <a:srgbClr val="FF0000"/>
                </a:solidFill>
              </a:rPr>
              <a:t>                           </a:t>
            </a:r>
            <a:r>
              <a:rPr lang="nl-NL" altLang="nl-NL"/>
              <a:t>Foto 2-13 = </a:t>
            </a:r>
            <a:r>
              <a:rPr lang="nl-NL" altLang="nl-NL">
                <a:solidFill>
                  <a:srgbClr val="FF0000"/>
                </a:solidFill>
              </a:rPr>
              <a:t>FOUT</a:t>
            </a:r>
          </a:p>
          <a:p>
            <a:pPr marL="990600" lvl="1" indent="-533400" eaLnBrk="1" hangingPunct="1">
              <a:buFontTx/>
              <a:buNone/>
            </a:pPr>
            <a:endParaRPr lang="nl-NL" altLang="nl-NL" sz="1600">
              <a:solidFill>
                <a:srgbClr val="FF0000"/>
              </a:solidFill>
            </a:endParaRPr>
          </a:p>
        </p:txBody>
      </p:sp>
      <p:sp>
        <p:nvSpPr>
          <p:cNvPr id="59396" name="Tijdelijke aanduiding voor voettekst 4">
            <a:extLst>
              <a:ext uri="{FF2B5EF4-FFF2-40B4-BE49-F238E27FC236}">
                <a16:creationId xmlns:a16="http://schemas.microsoft.com/office/drawing/2014/main" id="{927806A8-208C-BB7E-1338-EF37FC67224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59397" name="Tijdelijke aanduiding voor dianummer 5">
            <a:extLst>
              <a:ext uri="{FF2B5EF4-FFF2-40B4-BE49-F238E27FC236}">
                <a16:creationId xmlns:a16="http://schemas.microsoft.com/office/drawing/2014/main" id="{CA594386-E02B-95BA-2E9D-AA5C796DA9A7}"/>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E6463AE2-5F4E-044E-B00C-AAD29BFCE0E8}" type="slidenum">
              <a:rPr lang="nl-NL" altLang="nl-NL" sz="1400">
                <a:latin typeface="Arial" panose="020B0604020202020204" pitchFamily="34" charset="0"/>
              </a:rPr>
              <a:pPr>
                <a:spcBef>
                  <a:spcPct val="0"/>
                </a:spcBef>
                <a:buClrTx/>
                <a:buFontTx/>
                <a:buNone/>
              </a:pPr>
              <a:t>28</a:t>
            </a:fld>
            <a:endParaRPr lang="nl-NL" altLang="nl-NL" sz="1400">
              <a:latin typeface="Arial" panose="020B0604020202020204" pitchFamily="34" charset="0"/>
            </a:endParaRPr>
          </a:p>
        </p:txBody>
      </p:sp>
      <p:pic>
        <p:nvPicPr>
          <p:cNvPr id="59398" name="Afbeelding 4">
            <a:extLst>
              <a:ext uri="{FF2B5EF4-FFF2-40B4-BE49-F238E27FC236}">
                <a16:creationId xmlns:a16="http://schemas.microsoft.com/office/drawing/2014/main" id="{65C93214-AF3B-D0ED-39D7-AF26426D85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12875"/>
            <a:ext cx="3527425"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Afbeelding 5">
            <a:extLst>
              <a:ext uri="{FF2B5EF4-FFF2-40B4-BE49-F238E27FC236}">
                <a16:creationId xmlns:a16="http://schemas.microsoft.com/office/drawing/2014/main" id="{2772DD26-6AE0-6663-DC5A-A4738B3957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8513" y="1412875"/>
            <a:ext cx="3781425"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Afbeelding 6">
            <a:extLst>
              <a:ext uri="{FF2B5EF4-FFF2-40B4-BE49-F238E27FC236}">
                <a16:creationId xmlns:a16="http://schemas.microsoft.com/office/drawing/2014/main" id="{EB9DFD31-4D48-7094-B7AA-9B3249383F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750" y="4437063"/>
            <a:ext cx="352742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Afbeelding 7">
            <a:extLst>
              <a:ext uri="{FF2B5EF4-FFF2-40B4-BE49-F238E27FC236}">
                <a16:creationId xmlns:a16="http://schemas.microsoft.com/office/drawing/2014/main" id="{3FC2F920-88EB-354D-5E79-B713587833B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08513" y="4437063"/>
            <a:ext cx="382270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2" name="Tijdelijke aanduiding voor datum 1">
            <a:extLst>
              <a:ext uri="{FF2B5EF4-FFF2-40B4-BE49-F238E27FC236}">
                <a16:creationId xmlns:a16="http://schemas.microsoft.com/office/drawing/2014/main" id="{0BF62706-A581-50E1-1D3F-64D28C1039B2}"/>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a:extLst>
              <a:ext uri="{FF2B5EF4-FFF2-40B4-BE49-F238E27FC236}">
                <a16:creationId xmlns:a16="http://schemas.microsoft.com/office/drawing/2014/main" id="{999A8034-1558-8113-4C03-CE0EF048B2D4}"/>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5366" name="Rectangle 3">
            <a:extLst>
              <a:ext uri="{FF2B5EF4-FFF2-40B4-BE49-F238E27FC236}">
                <a16:creationId xmlns:a16="http://schemas.microsoft.com/office/drawing/2014/main" id="{F0E247F9-F743-08B0-EDFB-B913155712B5}"/>
              </a:ext>
            </a:extLst>
          </p:cNvPr>
          <p:cNvSpPr>
            <a:spLocks noGrp="1" noChangeArrowheads="1"/>
          </p:cNvSpPr>
          <p:nvPr>
            <p:ph idx="1"/>
          </p:nvPr>
        </p:nvSpPr>
        <p:spPr>
          <a:xfrm>
            <a:off x="468313" y="1412875"/>
            <a:ext cx="8229600" cy="4525963"/>
          </a:xfrm>
        </p:spPr>
        <p:txBody>
          <a:bodyPr>
            <a:normAutofit fontScale="92500" lnSpcReduction="20000"/>
          </a:bodyPr>
          <a:lstStyle/>
          <a:p>
            <a:pPr marL="0" indent="0" eaLnBrk="1" hangingPunct="1">
              <a:lnSpc>
                <a:spcPct val="90000"/>
              </a:lnSpc>
              <a:buFont typeface="Arial" panose="020B0604020202020204" pitchFamily="34" charset="0"/>
              <a:buNone/>
              <a:defRPr/>
            </a:pPr>
            <a:endParaRPr lang="nl-NL" altLang="nl-NL" sz="900" dirty="0"/>
          </a:p>
          <a:p>
            <a:pPr marL="609600" indent="-609600" eaLnBrk="1" hangingPunct="1">
              <a:lnSpc>
                <a:spcPct val="90000"/>
              </a:lnSpc>
              <a:buFontTx/>
              <a:buNone/>
              <a:defRPr/>
            </a:pPr>
            <a:r>
              <a:rPr lang="nl-NL" altLang="nl-NL" sz="2800" dirty="0"/>
              <a:t>     </a:t>
            </a:r>
            <a:r>
              <a:rPr lang="nl-NL" altLang="nl-NL" sz="2800" u="sng" dirty="0">
                <a:solidFill>
                  <a:srgbClr val="00FF00"/>
                </a:solidFill>
              </a:rPr>
              <a:t>Richten 8:</a:t>
            </a:r>
          </a:p>
          <a:p>
            <a:pPr marL="411163" lvl="1" indent="0" eaLnBrk="1" hangingPunct="1">
              <a:lnSpc>
                <a:spcPct val="90000"/>
              </a:lnSpc>
              <a:buFont typeface="Arial" panose="020B0604020202020204" pitchFamily="34" charset="0"/>
              <a:buNone/>
              <a:defRPr/>
            </a:pPr>
            <a:r>
              <a:rPr lang="nl-NL" altLang="nl-NL" sz="2800" dirty="0"/>
              <a:t>De 1e persoon van iedere sectie in het achterste </a:t>
            </a:r>
          </a:p>
          <a:p>
            <a:pPr marL="411163" lvl="1" indent="0" eaLnBrk="1" hangingPunct="1">
              <a:lnSpc>
                <a:spcPct val="90000"/>
              </a:lnSpc>
              <a:buFont typeface="Arial" panose="020B0604020202020204" pitchFamily="34" charset="0"/>
              <a:buNone/>
              <a:defRPr/>
            </a:pPr>
            <a:r>
              <a:rPr lang="nl-NL" altLang="nl-NL" sz="2800" dirty="0"/>
              <a:t>gelid, kijkt niet naar rechts/links, maar neemt de </a:t>
            </a:r>
          </a:p>
          <a:p>
            <a:pPr marL="411163" lvl="1" indent="0" eaLnBrk="1" hangingPunct="1">
              <a:lnSpc>
                <a:spcPct val="90000"/>
              </a:lnSpc>
              <a:buFont typeface="Arial" panose="020B0604020202020204" pitchFamily="34" charset="0"/>
              <a:buNone/>
              <a:defRPr/>
            </a:pPr>
            <a:r>
              <a:rPr lang="nl-NL" altLang="nl-NL" sz="2800" dirty="0"/>
              <a:t>afstand tot zijn voorman (door de linkerarm </a:t>
            </a:r>
          </a:p>
          <a:p>
            <a:pPr marL="411163" lvl="1" indent="0" eaLnBrk="1" hangingPunct="1">
              <a:lnSpc>
                <a:spcPct val="90000"/>
              </a:lnSpc>
              <a:buFont typeface="Arial" panose="020B0604020202020204" pitchFamily="34" charset="0"/>
              <a:buNone/>
              <a:defRPr/>
            </a:pPr>
            <a:r>
              <a:rPr lang="nl-NL" altLang="nl-NL" sz="2800" dirty="0"/>
              <a:t>horizontaal te strekken en met de vingertoppen</a:t>
            </a:r>
          </a:p>
          <a:p>
            <a:pPr marL="411163" lvl="1" indent="0" eaLnBrk="1" hangingPunct="1">
              <a:lnSpc>
                <a:spcPct val="90000"/>
              </a:lnSpc>
              <a:buFont typeface="Arial" panose="020B0604020202020204" pitchFamily="34" charset="0"/>
              <a:buNone/>
              <a:defRPr/>
            </a:pPr>
            <a:r>
              <a:rPr lang="nl-NL" altLang="nl-NL" sz="2800" dirty="0"/>
              <a:t>de achterzijde van zijn voorman even aan te raken </a:t>
            </a:r>
          </a:p>
          <a:p>
            <a:pPr marL="411163" lvl="1" indent="0" eaLnBrk="1" hangingPunct="1">
              <a:lnSpc>
                <a:spcPct val="90000"/>
              </a:lnSpc>
              <a:buFont typeface="Arial" panose="020B0604020202020204" pitchFamily="34" charset="0"/>
              <a:buNone/>
              <a:defRPr/>
            </a:pPr>
            <a:r>
              <a:rPr lang="nl-NL" altLang="nl-NL" sz="2800" dirty="0"/>
              <a:t>en onmiddellijk daarna de linkerarm weer in de </a:t>
            </a:r>
          </a:p>
          <a:p>
            <a:pPr marL="411163" lvl="1" indent="0" eaLnBrk="1" hangingPunct="1">
              <a:lnSpc>
                <a:spcPct val="90000"/>
              </a:lnSpc>
              <a:buFont typeface="Arial" panose="020B0604020202020204" pitchFamily="34" charset="0"/>
              <a:buNone/>
              <a:defRPr/>
            </a:pPr>
            <a:r>
              <a:rPr lang="nl-NL" altLang="nl-NL" sz="2800" dirty="0"/>
              <a:t>houding te brengen volgens artikel 65.</a:t>
            </a:r>
          </a:p>
          <a:p>
            <a:pPr marL="411163" lvl="1" indent="0" eaLnBrk="1" hangingPunct="1">
              <a:lnSpc>
                <a:spcPct val="90000"/>
              </a:lnSpc>
              <a:buFont typeface="Arial" panose="020B0604020202020204" pitchFamily="34" charset="0"/>
              <a:buNone/>
              <a:defRPr/>
            </a:pPr>
            <a:endParaRPr lang="nl-NL" altLang="nl-NL" sz="2800" dirty="0"/>
          </a:p>
          <a:p>
            <a:pPr marL="411163" lvl="1" indent="0" eaLnBrk="1" hangingPunct="1">
              <a:lnSpc>
                <a:spcPct val="90000"/>
              </a:lnSpc>
              <a:buFont typeface="Arial" panose="020B0604020202020204" pitchFamily="34" charset="0"/>
              <a:buNone/>
              <a:defRPr/>
            </a:pPr>
            <a:r>
              <a:rPr lang="nl-NL" altLang="nl-NL" sz="2800" dirty="0"/>
              <a:t>Burgers of notabelen enkel naar rechts/links kijken </a:t>
            </a:r>
          </a:p>
          <a:p>
            <a:pPr marL="411163" lvl="1" indent="0" eaLnBrk="1" hangingPunct="1">
              <a:lnSpc>
                <a:spcPct val="90000"/>
              </a:lnSpc>
              <a:buFont typeface="Arial" panose="020B0604020202020204" pitchFamily="34" charset="0"/>
              <a:buNone/>
              <a:defRPr/>
            </a:pPr>
            <a:r>
              <a:rPr lang="nl-NL" altLang="nl-NL" sz="2800" dirty="0"/>
              <a:t>waarna terug draaien van het hoofd.</a:t>
            </a:r>
          </a:p>
          <a:p>
            <a:pPr lvl="1" eaLnBrk="1" hangingPunct="1">
              <a:lnSpc>
                <a:spcPct val="90000"/>
              </a:lnSpc>
              <a:buFontTx/>
              <a:buNone/>
              <a:defRPr/>
            </a:pPr>
            <a:endParaRPr lang="nl-NL" altLang="nl-NL" dirty="0">
              <a:solidFill>
                <a:srgbClr val="FF0000"/>
              </a:solidFill>
            </a:endParaRPr>
          </a:p>
        </p:txBody>
      </p:sp>
      <p:sp>
        <p:nvSpPr>
          <p:cNvPr id="61444" name="Tijdelijke aanduiding voor voettekst 4">
            <a:extLst>
              <a:ext uri="{FF2B5EF4-FFF2-40B4-BE49-F238E27FC236}">
                <a16:creationId xmlns:a16="http://schemas.microsoft.com/office/drawing/2014/main" id="{C9E076CA-E9E0-2F21-206C-F147CC44F7D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61445" name="Tijdelijke aanduiding voor dianummer 5">
            <a:extLst>
              <a:ext uri="{FF2B5EF4-FFF2-40B4-BE49-F238E27FC236}">
                <a16:creationId xmlns:a16="http://schemas.microsoft.com/office/drawing/2014/main" id="{F0BF0EAA-9302-9A03-6EE0-D038391E7937}"/>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CC5159DF-97F6-E24E-BF1D-79CC5EB04714}" type="slidenum">
              <a:rPr lang="nl-NL" altLang="nl-NL" sz="1400">
                <a:latin typeface="Arial" panose="020B0604020202020204" pitchFamily="34" charset="0"/>
              </a:rPr>
              <a:pPr>
                <a:spcBef>
                  <a:spcPct val="0"/>
                </a:spcBef>
                <a:buClrTx/>
                <a:buFontTx/>
                <a:buNone/>
              </a:pPr>
              <a:t>29</a:t>
            </a:fld>
            <a:endParaRPr lang="nl-NL" altLang="nl-NL" sz="1400">
              <a:latin typeface="Arial" panose="020B0604020202020204" pitchFamily="34" charset="0"/>
            </a:endParaRPr>
          </a:p>
        </p:txBody>
      </p:sp>
      <p:sp>
        <p:nvSpPr>
          <p:cNvPr id="61446" name="Tijdelijke aanduiding voor datum 1">
            <a:extLst>
              <a:ext uri="{FF2B5EF4-FFF2-40B4-BE49-F238E27FC236}">
                <a16:creationId xmlns:a16="http://schemas.microsoft.com/office/drawing/2014/main" id="{332AC4E1-4C70-D4CE-297C-844C97708FB1}"/>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a:extLst>
              <a:ext uri="{FF2B5EF4-FFF2-40B4-BE49-F238E27FC236}">
                <a16:creationId xmlns:a16="http://schemas.microsoft.com/office/drawing/2014/main" id="{B0AAEF86-6E0D-8A9E-3A2A-FF9891BB1158}"/>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8195" name="Rectangle 3">
            <a:extLst>
              <a:ext uri="{FF2B5EF4-FFF2-40B4-BE49-F238E27FC236}">
                <a16:creationId xmlns:a16="http://schemas.microsoft.com/office/drawing/2014/main" id="{423D5698-6B9B-9F42-19F7-53DF8DB4F90B}"/>
              </a:ext>
            </a:extLst>
          </p:cNvPr>
          <p:cNvSpPr>
            <a:spLocks noGrp="1" noChangeArrowheads="1"/>
          </p:cNvSpPr>
          <p:nvPr>
            <p:ph idx="1"/>
          </p:nvPr>
        </p:nvSpPr>
        <p:spPr/>
        <p:txBody>
          <a:bodyPr/>
          <a:lstStyle/>
          <a:p>
            <a:pPr lvl="1" eaLnBrk="1" hangingPunct="1">
              <a:buFontTx/>
              <a:buNone/>
            </a:pPr>
            <a:endParaRPr lang="nl-NL" altLang="nl-NL" sz="800" u="sng"/>
          </a:p>
          <a:p>
            <a:pPr lvl="1" eaLnBrk="1" hangingPunct="1">
              <a:buFontTx/>
              <a:buNone/>
            </a:pPr>
            <a:r>
              <a:rPr lang="nl-NL" altLang="nl-NL" sz="2800" u="sng"/>
              <a:t>Bij de wedstrijd heeft iedere vereniging </a:t>
            </a:r>
          </a:p>
          <a:p>
            <a:pPr eaLnBrk="1" hangingPunct="1">
              <a:buFontTx/>
              <a:buNone/>
            </a:pPr>
            <a:r>
              <a:rPr lang="nl-NL" altLang="nl-NL"/>
              <a:t>	</a:t>
            </a:r>
            <a:r>
              <a:rPr lang="nl-NL" altLang="nl-NL" sz="2800"/>
              <a:t> 6 minuten tijd, om:</a:t>
            </a:r>
          </a:p>
          <a:p>
            <a:pPr eaLnBrk="1" hangingPunct="1">
              <a:buFontTx/>
              <a:buNone/>
            </a:pPr>
            <a:r>
              <a:rPr lang="nl-NL" altLang="nl-NL" sz="2800"/>
              <a:t>		- aan te marcheren</a:t>
            </a:r>
          </a:p>
          <a:p>
            <a:pPr eaLnBrk="1" hangingPunct="1">
              <a:buFontTx/>
              <a:buNone/>
            </a:pPr>
            <a:r>
              <a:rPr lang="nl-NL" altLang="nl-NL" sz="2800"/>
              <a:t>		- te richten</a:t>
            </a:r>
          </a:p>
          <a:p>
            <a:pPr eaLnBrk="1" hangingPunct="1">
              <a:buFontTx/>
              <a:buNone/>
            </a:pPr>
            <a:r>
              <a:rPr lang="nl-NL" altLang="nl-NL" sz="2800"/>
              <a:t>		- zich aan te melden</a:t>
            </a:r>
          </a:p>
          <a:p>
            <a:pPr eaLnBrk="1" hangingPunct="1">
              <a:buFontTx/>
              <a:buNone/>
            </a:pPr>
            <a:r>
              <a:rPr lang="nl-NL" altLang="nl-NL" sz="2800"/>
              <a:t>		- het uitplaatsen van het vaandel</a:t>
            </a:r>
          </a:p>
          <a:p>
            <a:pPr eaLnBrk="1" hangingPunct="1">
              <a:buFontTx/>
              <a:buNone/>
            </a:pPr>
            <a:r>
              <a:rPr lang="nl-NL" altLang="nl-NL" sz="2800"/>
              <a:t>		- af te marcheren</a:t>
            </a:r>
          </a:p>
        </p:txBody>
      </p:sp>
      <p:sp>
        <p:nvSpPr>
          <p:cNvPr id="8196" name="Tijdelijke aanduiding voor voettekst 4">
            <a:extLst>
              <a:ext uri="{FF2B5EF4-FFF2-40B4-BE49-F238E27FC236}">
                <a16:creationId xmlns:a16="http://schemas.microsoft.com/office/drawing/2014/main" id="{DAFD50C6-497C-3CD0-5C84-CE1C5D1CB36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8197" name="Tijdelijke aanduiding voor dianummer 5">
            <a:extLst>
              <a:ext uri="{FF2B5EF4-FFF2-40B4-BE49-F238E27FC236}">
                <a16:creationId xmlns:a16="http://schemas.microsoft.com/office/drawing/2014/main" id="{BC9E8195-4433-BD76-EBB3-567E47C35743}"/>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FBD29FFA-B13B-F44E-94B4-4E6F09014394}" type="slidenum">
              <a:rPr lang="nl-NL" altLang="nl-NL" sz="1400">
                <a:latin typeface="Arial" panose="020B0604020202020204" pitchFamily="34" charset="0"/>
              </a:rPr>
              <a:pPr>
                <a:spcBef>
                  <a:spcPct val="0"/>
                </a:spcBef>
                <a:buClrTx/>
                <a:buFontTx/>
                <a:buNone/>
              </a:pPr>
              <a:t>3</a:t>
            </a:fld>
            <a:endParaRPr lang="nl-NL" altLang="nl-NL" sz="1400">
              <a:latin typeface="Arial" panose="020B0604020202020204" pitchFamily="34" charset="0"/>
            </a:endParaRPr>
          </a:p>
        </p:txBody>
      </p:sp>
      <p:sp>
        <p:nvSpPr>
          <p:cNvPr id="8198" name="Tijdelijke aanduiding voor datum 1">
            <a:extLst>
              <a:ext uri="{FF2B5EF4-FFF2-40B4-BE49-F238E27FC236}">
                <a16:creationId xmlns:a16="http://schemas.microsoft.com/office/drawing/2014/main" id="{3E59EC4E-0695-D0C6-06F4-0FAE627B8CC7}"/>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a:extLst>
              <a:ext uri="{FF2B5EF4-FFF2-40B4-BE49-F238E27FC236}">
                <a16:creationId xmlns:a16="http://schemas.microsoft.com/office/drawing/2014/main" id="{08B89DB9-E5ED-1216-D042-7005FEA2D02E}"/>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63491" name="Rectangle 3">
            <a:extLst>
              <a:ext uri="{FF2B5EF4-FFF2-40B4-BE49-F238E27FC236}">
                <a16:creationId xmlns:a16="http://schemas.microsoft.com/office/drawing/2014/main" id="{A53109F4-800A-639F-587D-CA4779BC480B}"/>
              </a:ext>
            </a:extLst>
          </p:cNvPr>
          <p:cNvSpPr>
            <a:spLocks noGrp="1" noChangeArrowheads="1"/>
          </p:cNvSpPr>
          <p:nvPr>
            <p:ph idx="1"/>
          </p:nvPr>
        </p:nvSpPr>
        <p:spPr>
          <a:xfrm>
            <a:off x="468313" y="1412875"/>
            <a:ext cx="8229600" cy="4525963"/>
          </a:xfrm>
        </p:spPr>
        <p:txBody>
          <a:bodyPr/>
          <a:lstStyle/>
          <a:p>
            <a:pPr marL="0" indent="0" eaLnBrk="1" hangingPunct="1">
              <a:lnSpc>
                <a:spcPct val="90000"/>
              </a:lnSpc>
              <a:buFont typeface="Arial" panose="020B0604020202020204" pitchFamily="34" charset="0"/>
              <a:buNone/>
              <a:defRPr/>
            </a:pPr>
            <a:endParaRPr lang="nl-NL" altLang="nl-NL" sz="800" dirty="0"/>
          </a:p>
          <a:p>
            <a:pPr marL="609600" indent="-609600" eaLnBrk="1" hangingPunct="1">
              <a:lnSpc>
                <a:spcPct val="90000"/>
              </a:lnSpc>
              <a:buFontTx/>
              <a:buNone/>
              <a:defRPr/>
            </a:pPr>
            <a:r>
              <a:rPr lang="nl-NL" altLang="nl-NL" sz="2800" dirty="0"/>
              <a:t>     </a:t>
            </a:r>
            <a:r>
              <a:rPr lang="nl-NL" altLang="nl-NL" sz="2800" u="sng" dirty="0">
                <a:solidFill>
                  <a:srgbClr val="00FF00"/>
                </a:solidFill>
              </a:rPr>
              <a:t>Richten 9:</a:t>
            </a:r>
          </a:p>
          <a:p>
            <a:pPr lvl="1" eaLnBrk="1" hangingPunct="1">
              <a:lnSpc>
                <a:spcPct val="90000"/>
              </a:lnSpc>
              <a:buFontTx/>
              <a:buChar char="-"/>
              <a:defRPr/>
            </a:pPr>
            <a:r>
              <a:rPr lang="nl-NL" altLang="nl-NL" sz="2800" dirty="0"/>
              <a:t>In afwijking van Reglement 1914 mag een </a:t>
            </a:r>
          </a:p>
          <a:p>
            <a:pPr lvl="1" eaLnBrk="1" hangingPunct="1">
              <a:lnSpc>
                <a:spcPct val="90000"/>
              </a:lnSpc>
              <a:buFontTx/>
              <a:buNone/>
              <a:defRPr/>
            </a:pPr>
            <a:r>
              <a:rPr lang="nl-NL" altLang="nl-NL" sz="2800" dirty="0"/>
              <a:t>   jeugdige tamboer afstand nemen m.b.v. zijn </a:t>
            </a:r>
          </a:p>
          <a:p>
            <a:pPr lvl="1" eaLnBrk="1" hangingPunct="1">
              <a:lnSpc>
                <a:spcPct val="90000"/>
              </a:lnSpc>
              <a:buFontTx/>
              <a:buNone/>
              <a:defRPr/>
            </a:pPr>
            <a:r>
              <a:rPr lang="nl-NL" altLang="nl-NL" sz="2800" dirty="0"/>
              <a:t>   trommelstokken. De afstand zal toch ongeveer </a:t>
            </a:r>
          </a:p>
          <a:p>
            <a:pPr lvl="1" eaLnBrk="1" hangingPunct="1">
              <a:lnSpc>
                <a:spcPct val="90000"/>
              </a:lnSpc>
              <a:buFont typeface="Arial" panose="020B0604020202020204" pitchFamily="34" charset="0"/>
              <a:buNone/>
              <a:defRPr/>
            </a:pPr>
            <a:r>
              <a:rPr lang="nl-NL" altLang="nl-NL" sz="2800" dirty="0"/>
              <a:t>   een ‘’volwassen’’ armlengte moeten zijn     </a:t>
            </a:r>
            <a:r>
              <a:rPr lang="nl-NL" altLang="nl-NL" dirty="0">
                <a:solidFill>
                  <a:srgbClr val="FFC000"/>
                </a:solidFill>
              </a:rPr>
              <a:t>Foto 2-14</a:t>
            </a:r>
            <a:endParaRPr lang="nl-NL" altLang="nl-NL" u="sng" dirty="0"/>
          </a:p>
          <a:p>
            <a:pPr lvl="1" eaLnBrk="1" hangingPunct="1">
              <a:buFont typeface="Arial" panose="020B0604020202020204" pitchFamily="34" charset="0"/>
              <a:buNone/>
              <a:defRPr/>
            </a:pPr>
            <a:r>
              <a:rPr lang="nl-NL" altLang="nl-NL" sz="2800" dirty="0"/>
              <a:t>-  Ieder persoon uit het achterste gelid, dekt  </a:t>
            </a:r>
            <a:r>
              <a:rPr lang="nl-NL" altLang="nl-NL" dirty="0">
                <a:solidFill>
                  <a:srgbClr val="FFC000"/>
                </a:solidFill>
              </a:rPr>
              <a:t>Foto 2-15</a:t>
            </a:r>
            <a:endParaRPr lang="nl-NL" altLang="nl-NL" sz="2800" dirty="0"/>
          </a:p>
          <a:p>
            <a:pPr lvl="1" eaLnBrk="1" hangingPunct="1">
              <a:buFontTx/>
              <a:buNone/>
              <a:defRPr/>
            </a:pPr>
            <a:r>
              <a:rPr lang="nl-NL" altLang="nl-NL" sz="2800" dirty="0"/>
              <a:t>   zich op zijn voorganger in het voorste gelid</a:t>
            </a:r>
          </a:p>
          <a:p>
            <a:pPr lvl="1" eaLnBrk="1" hangingPunct="1">
              <a:buFont typeface="Arial" panose="020B0604020202020204" pitchFamily="34" charset="0"/>
              <a:buNone/>
              <a:defRPr/>
            </a:pPr>
            <a:r>
              <a:rPr lang="nl-NL" altLang="nl-NL" sz="2800" dirty="0">
                <a:solidFill>
                  <a:srgbClr val="FF0000"/>
                </a:solidFill>
              </a:rPr>
              <a:t>   Bij rechts richten = rechter schouder            </a:t>
            </a:r>
            <a:r>
              <a:rPr lang="nl-NL" altLang="nl-NL" dirty="0">
                <a:solidFill>
                  <a:srgbClr val="FFC000"/>
                </a:solidFill>
              </a:rPr>
              <a:t>Foto 2-16</a:t>
            </a:r>
            <a:endParaRPr lang="nl-NL" altLang="nl-NL" u="sng" dirty="0"/>
          </a:p>
          <a:p>
            <a:pPr lvl="1" eaLnBrk="1" hangingPunct="1">
              <a:buFont typeface="Arial" panose="020B0604020202020204" pitchFamily="34" charset="0"/>
              <a:buNone/>
              <a:defRPr/>
            </a:pPr>
            <a:r>
              <a:rPr lang="nl-NL" altLang="nl-NL" sz="2800" dirty="0">
                <a:solidFill>
                  <a:srgbClr val="FF0000"/>
                </a:solidFill>
              </a:rPr>
              <a:t>   Bij links richten = linker schouder                  </a:t>
            </a:r>
            <a:r>
              <a:rPr lang="nl-NL" altLang="nl-NL" dirty="0">
                <a:solidFill>
                  <a:srgbClr val="FFC000"/>
                </a:solidFill>
              </a:rPr>
              <a:t>Foto 2-17</a:t>
            </a:r>
            <a:endParaRPr lang="nl-NL" altLang="nl-NL" u="sng" dirty="0"/>
          </a:p>
          <a:p>
            <a:pPr lvl="1" eaLnBrk="1" hangingPunct="1">
              <a:buFontTx/>
              <a:buNone/>
              <a:defRPr/>
            </a:pPr>
            <a:endParaRPr lang="nl-NL" altLang="nl-NL" sz="2800" dirty="0">
              <a:solidFill>
                <a:srgbClr val="FF0000"/>
              </a:solidFill>
            </a:endParaRPr>
          </a:p>
          <a:p>
            <a:pPr lvl="1" eaLnBrk="1" hangingPunct="1">
              <a:lnSpc>
                <a:spcPct val="90000"/>
              </a:lnSpc>
              <a:buFontTx/>
              <a:buNone/>
              <a:defRPr/>
            </a:pPr>
            <a:endParaRPr lang="nl-NL" altLang="nl-NL" dirty="0">
              <a:solidFill>
                <a:srgbClr val="FF0000"/>
              </a:solidFill>
            </a:endParaRPr>
          </a:p>
        </p:txBody>
      </p:sp>
      <p:sp>
        <p:nvSpPr>
          <p:cNvPr id="63492" name="Tijdelijke aanduiding voor voettekst 4">
            <a:extLst>
              <a:ext uri="{FF2B5EF4-FFF2-40B4-BE49-F238E27FC236}">
                <a16:creationId xmlns:a16="http://schemas.microsoft.com/office/drawing/2014/main" id="{C1AF90B5-9CD1-1A1E-9EF7-1F63FB90E15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63493" name="Tijdelijke aanduiding voor dianummer 5">
            <a:extLst>
              <a:ext uri="{FF2B5EF4-FFF2-40B4-BE49-F238E27FC236}">
                <a16:creationId xmlns:a16="http://schemas.microsoft.com/office/drawing/2014/main" id="{2FF3CC4C-4FCF-A222-592F-3DFE2922FD14}"/>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6B3983B4-DF86-5C4D-94CD-F400890F0398}" type="slidenum">
              <a:rPr lang="nl-NL" altLang="nl-NL" sz="1400">
                <a:latin typeface="Arial" panose="020B0604020202020204" pitchFamily="34" charset="0"/>
              </a:rPr>
              <a:pPr>
                <a:spcBef>
                  <a:spcPct val="0"/>
                </a:spcBef>
                <a:buClrTx/>
                <a:buFontTx/>
                <a:buNone/>
              </a:pPr>
              <a:t>30</a:t>
            </a:fld>
            <a:endParaRPr lang="nl-NL" altLang="nl-NL" sz="1400">
              <a:latin typeface="Arial" panose="020B0604020202020204" pitchFamily="34" charset="0"/>
            </a:endParaRPr>
          </a:p>
        </p:txBody>
      </p:sp>
      <p:sp>
        <p:nvSpPr>
          <p:cNvPr id="63494" name="Tijdelijke aanduiding voor datum 1">
            <a:extLst>
              <a:ext uri="{FF2B5EF4-FFF2-40B4-BE49-F238E27FC236}">
                <a16:creationId xmlns:a16="http://schemas.microsoft.com/office/drawing/2014/main" id="{EBDF83AB-CF7B-496A-04FF-1E306AAC356B}"/>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a:extLst>
              <a:ext uri="{FF2B5EF4-FFF2-40B4-BE49-F238E27FC236}">
                <a16:creationId xmlns:a16="http://schemas.microsoft.com/office/drawing/2014/main" id="{C8CF5BB6-C8EB-B586-3DD8-5F6A65B1823D}"/>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65539" name="Rectangle 3">
            <a:extLst>
              <a:ext uri="{FF2B5EF4-FFF2-40B4-BE49-F238E27FC236}">
                <a16:creationId xmlns:a16="http://schemas.microsoft.com/office/drawing/2014/main" id="{0819C77C-7BA7-7C0C-DCCC-A0CD28AA1A85}"/>
              </a:ext>
            </a:extLst>
          </p:cNvPr>
          <p:cNvSpPr>
            <a:spLocks noGrp="1" noChangeArrowheads="1"/>
          </p:cNvSpPr>
          <p:nvPr>
            <p:ph idx="1"/>
          </p:nvPr>
        </p:nvSpPr>
        <p:spPr>
          <a:xfrm>
            <a:off x="428625" y="1412875"/>
            <a:ext cx="7620000" cy="4916488"/>
          </a:xfrm>
        </p:spPr>
        <p:txBody>
          <a:bodyPr/>
          <a:lstStyle/>
          <a:p>
            <a:pPr marL="609600" indent="-609600" eaLnBrk="1" hangingPunct="1"/>
            <a:endParaRPr lang="nl-NL" altLang="nl-NL" sz="100"/>
          </a:p>
          <a:p>
            <a:pPr marL="609600" indent="-609600" eaLnBrk="1" hangingPunct="1">
              <a:buFontTx/>
              <a:buNone/>
            </a:pPr>
            <a:endParaRPr lang="nl-NL" altLang="nl-NL" sz="2600"/>
          </a:p>
          <a:p>
            <a:pPr marL="990600" lvl="1" indent="-533400" eaLnBrk="1" hangingPunct="1">
              <a:buFontTx/>
              <a:buNone/>
            </a:pPr>
            <a:r>
              <a:rPr lang="nl-NL" altLang="nl-NL">
                <a:solidFill>
                  <a:srgbClr val="FF0000"/>
                </a:solidFill>
              </a:rPr>
              <a:t>                                                                 </a:t>
            </a: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sz="1400">
              <a:solidFill>
                <a:srgbClr val="FF0000"/>
              </a:solidFill>
            </a:endParaRPr>
          </a:p>
          <a:p>
            <a:pPr marL="990600" lvl="1" indent="-533400" eaLnBrk="1" hangingPunct="1">
              <a:buFontTx/>
              <a:buNone/>
            </a:pPr>
            <a:r>
              <a:rPr lang="nl-NL" altLang="nl-NL"/>
              <a:t>Foto 2-14 = </a:t>
            </a:r>
            <a:r>
              <a:rPr lang="nl-NL" altLang="nl-NL">
                <a:solidFill>
                  <a:srgbClr val="00B050"/>
                </a:solidFill>
              </a:rPr>
              <a:t>GOED                                        </a:t>
            </a:r>
            <a:r>
              <a:rPr lang="nl-NL" altLang="nl-NL"/>
              <a:t>Foto 2-15 = </a:t>
            </a:r>
            <a:r>
              <a:rPr lang="nl-NL" altLang="nl-NL">
                <a:solidFill>
                  <a:srgbClr val="FF0000"/>
                </a:solidFill>
              </a:rPr>
              <a:t>FOUT</a:t>
            </a:r>
          </a:p>
          <a:p>
            <a:pPr marL="990600" lvl="1" indent="-533400" eaLnBrk="1" hangingPunct="1">
              <a:buFont typeface="Arial" panose="020B0604020202020204" pitchFamily="34" charset="0"/>
              <a:buNone/>
            </a:pPr>
            <a:r>
              <a:rPr lang="nl-NL" altLang="nl-NL"/>
              <a:t>Foto 2-16 = </a:t>
            </a:r>
            <a:r>
              <a:rPr lang="nl-NL" altLang="nl-NL">
                <a:solidFill>
                  <a:srgbClr val="FF0000"/>
                </a:solidFill>
              </a:rPr>
              <a:t>FOUT</a:t>
            </a:r>
            <a:r>
              <a:rPr lang="nl-NL" altLang="nl-NL">
                <a:solidFill>
                  <a:srgbClr val="00B050"/>
                </a:solidFill>
              </a:rPr>
              <a:t>            </a:t>
            </a:r>
            <a:r>
              <a:rPr lang="nl-NL" altLang="nl-NL">
                <a:solidFill>
                  <a:srgbClr val="FF0000"/>
                </a:solidFill>
              </a:rPr>
              <a:t>                            </a:t>
            </a:r>
            <a:r>
              <a:rPr lang="nl-NL" altLang="nl-NL"/>
              <a:t>Foto 2-17 = </a:t>
            </a:r>
            <a:r>
              <a:rPr lang="nl-NL" altLang="nl-NL">
                <a:solidFill>
                  <a:srgbClr val="FF0000"/>
                </a:solidFill>
              </a:rPr>
              <a:t>FOUT</a:t>
            </a:r>
          </a:p>
          <a:p>
            <a:pPr marL="990600" lvl="1" indent="-533400" eaLnBrk="1" hangingPunct="1">
              <a:buFontTx/>
              <a:buNone/>
            </a:pPr>
            <a:endParaRPr lang="nl-NL" altLang="nl-NL">
              <a:solidFill>
                <a:srgbClr val="FF0000"/>
              </a:solidFill>
            </a:endParaRPr>
          </a:p>
        </p:txBody>
      </p:sp>
      <p:sp>
        <p:nvSpPr>
          <p:cNvPr id="65540" name="Tijdelijke aanduiding voor voettekst 4">
            <a:extLst>
              <a:ext uri="{FF2B5EF4-FFF2-40B4-BE49-F238E27FC236}">
                <a16:creationId xmlns:a16="http://schemas.microsoft.com/office/drawing/2014/main" id="{79168EEF-4D9D-3154-5B55-34CA677C6AC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65541" name="Tijdelijke aanduiding voor dianummer 5">
            <a:extLst>
              <a:ext uri="{FF2B5EF4-FFF2-40B4-BE49-F238E27FC236}">
                <a16:creationId xmlns:a16="http://schemas.microsoft.com/office/drawing/2014/main" id="{F2F28A27-1903-8D17-2AA2-C774E2FA6CA0}"/>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0A94784A-F54D-D448-AF31-19144AF7E257}" type="slidenum">
              <a:rPr lang="nl-NL" altLang="nl-NL" sz="1400">
                <a:latin typeface="Arial" panose="020B0604020202020204" pitchFamily="34" charset="0"/>
              </a:rPr>
              <a:pPr>
                <a:spcBef>
                  <a:spcPct val="0"/>
                </a:spcBef>
                <a:buClrTx/>
                <a:buFontTx/>
                <a:buNone/>
              </a:pPr>
              <a:t>31</a:t>
            </a:fld>
            <a:endParaRPr lang="nl-NL" altLang="nl-NL" sz="1400">
              <a:latin typeface="Arial" panose="020B0604020202020204" pitchFamily="34" charset="0"/>
            </a:endParaRPr>
          </a:p>
        </p:txBody>
      </p:sp>
      <p:pic>
        <p:nvPicPr>
          <p:cNvPr id="65542" name="Afbeelding 1">
            <a:extLst>
              <a:ext uri="{FF2B5EF4-FFF2-40B4-BE49-F238E27FC236}">
                <a16:creationId xmlns:a16="http://schemas.microsoft.com/office/drawing/2014/main" id="{7BF83260-74AE-4233-1950-4CA760BD37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196975"/>
            <a:ext cx="177641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Afbeelding 2">
            <a:extLst>
              <a:ext uri="{FF2B5EF4-FFF2-40B4-BE49-F238E27FC236}">
                <a16:creationId xmlns:a16="http://schemas.microsoft.com/office/drawing/2014/main" id="{B22BC865-97CC-6E90-F178-A0ABFEEFF2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204913"/>
            <a:ext cx="177006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Afbeelding 8">
            <a:extLst>
              <a:ext uri="{FF2B5EF4-FFF2-40B4-BE49-F238E27FC236}">
                <a16:creationId xmlns:a16="http://schemas.microsoft.com/office/drawing/2014/main" id="{20A62519-D214-3126-8BB2-14CBC8F74B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196975"/>
            <a:ext cx="377983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Afbeelding 9">
            <a:extLst>
              <a:ext uri="{FF2B5EF4-FFF2-40B4-BE49-F238E27FC236}">
                <a16:creationId xmlns:a16="http://schemas.microsoft.com/office/drawing/2014/main" id="{6320FE1D-9ADC-A6B9-D3AD-420517EE246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0050" y="4365625"/>
            <a:ext cx="3732213"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Afbeelding 10">
            <a:extLst>
              <a:ext uri="{FF2B5EF4-FFF2-40B4-BE49-F238E27FC236}">
                <a16:creationId xmlns:a16="http://schemas.microsoft.com/office/drawing/2014/main" id="{93CC2005-5745-60D9-E116-CA5087030E0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30738" y="4365625"/>
            <a:ext cx="3805237"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7" name="Tijdelijke aanduiding voor datum 1">
            <a:extLst>
              <a:ext uri="{FF2B5EF4-FFF2-40B4-BE49-F238E27FC236}">
                <a16:creationId xmlns:a16="http://schemas.microsoft.com/office/drawing/2014/main" id="{2B9E8169-0742-84CA-BFA4-6A3D5F7271B4}"/>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2">
            <a:extLst>
              <a:ext uri="{FF2B5EF4-FFF2-40B4-BE49-F238E27FC236}">
                <a16:creationId xmlns:a16="http://schemas.microsoft.com/office/drawing/2014/main" id="{7AA779EB-EB75-77AF-977D-F466FD28E111}"/>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67587" name="Rectangle 3">
            <a:extLst>
              <a:ext uri="{FF2B5EF4-FFF2-40B4-BE49-F238E27FC236}">
                <a16:creationId xmlns:a16="http://schemas.microsoft.com/office/drawing/2014/main" id="{B05322D7-4080-B0B6-B77F-4DB7498C90B7}"/>
              </a:ext>
            </a:extLst>
          </p:cNvPr>
          <p:cNvSpPr>
            <a:spLocks noGrp="1" noChangeArrowheads="1"/>
          </p:cNvSpPr>
          <p:nvPr>
            <p:ph idx="1"/>
          </p:nvPr>
        </p:nvSpPr>
        <p:spPr/>
        <p:txBody>
          <a:bodyPr/>
          <a:lstStyle/>
          <a:p>
            <a:pPr marL="609600" indent="-609600" eaLnBrk="1" hangingPunct="1">
              <a:lnSpc>
                <a:spcPct val="90000"/>
              </a:lnSpc>
            </a:pPr>
            <a:endParaRPr lang="nl-NL" altLang="nl-NL" sz="100"/>
          </a:p>
          <a:p>
            <a:pPr marL="609600" indent="-609600" eaLnBrk="1" hangingPunct="1">
              <a:lnSpc>
                <a:spcPct val="90000"/>
              </a:lnSpc>
              <a:buFontTx/>
              <a:buNone/>
            </a:pPr>
            <a:r>
              <a:rPr lang="nl-NL" altLang="nl-NL"/>
              <a:t>    </a:t>
            </a:r>
            <a:r>
              <a:rPr lang="nl-NL" altLang="nl-NL" sz="2800" u="sng">
                <a:solidFill>
                  <a:srgbClr val="00FF00"/>
                </a:solidFill>
              </a:rPr>
              <a:t>Richten/corrigeren 10</a:t>
            </a:r>
            <a:r>
              <a:rPr lang="nl-NL" altLang="nl-NL" sz="2800">
                <a:solidFill>
                  <a:srgbClr val="00FF00"/>
                </a:solidFill>
              </a:rPr>
              <a:t>:</a:t>
            </a:r>
          </a:p>
          <a:p>
            <a:pPr marL="609600" indent="-609600" eaLnBrk="1" hangingPunct="1">
              <a:lnSpc>
                <a:spcPct val="90000"/>
              </a:lnSpc>
              <a:buFontTx/>
              <a:buNone/>
            </a:pPr>
            <a:r>
              <a:rPr lang="nl-NL" altLang="nl-NL" sz="2800"/>
              <a:t>   - In afwijking van het Reglement 1914 begint de</a:t>
            </a:r>
          </a:p>
          <a:p>
            <a:pPr marL="609600" indent="-609600" eaLnBrk="1" hangingPunct="1">
              <a:lnSpc>
                <a:spcPct val="90000"/>
              </a:lnSpc>
              <a:buFontTx/>
              <a:buNone/>
            </a:pPr>
            <a:r>
              <a:rPr lang="nl-NL" altLang="nl-NL" sz="2800"/>
              <a:t>     commandant met het corrigeren bij de</a:t>
            </a:r>
          </a:p>
          <a:p>
            <a:pPr marL="609600" indent="-609600" eaLnBrk="1" hangingPunct="1">
              <a:lnSpc>
                <a:spcPct val="90000"/>
              </a:lnSpc>
              <a:buFontTx/>
              <a:buNone/>
            </a:pPr>
            <a:r>
              <a:rPr lang="nl-NL" altLang="nl-NL" sz="2800"/>
              <a:t>     tamboer-majoor of bij de eerste muzikant</a:t>
            </a:r>
          </a:p>
          <a:p>
            <a:pPr marL="609600" indent="-609600" eaLnBrk="1" hangingPunct="1">
              <a:lnSpc>
                <a:spcPct val="90000"/>
              </a:lnSpc>
              <a:buFontTx/>
              <a:buNone/>
            </a:pPr>
            <a:r>
              <a:rPr lang="nl-NL" altLang="nl-NL" sz="2800"/>
              <a:t>   - De bordjesdrager wordt niet in de beoordeling</a:t>
            </a:r>
          </a:p>
          <a:p>
            <a:pPr marL="609600" indent="-609600" eaLnBrk="1" hangingPunct="1">
              <a:lnSpc>
                <a:spcPct val="90000"/>
              </a:lnSpc>
              <a:buFontTx/>
              <a:buNone/>
            </a:pPr>
            <a:r>
              <a:rPr lang="nl-NL" altLang="nl-NL" sz="2800"/>
              <a:t>     betrokken</a:t>
            </a:r>
          </a:p>
          <a:p>
            <a:pPr marL="609600" indent="-609600" eaLnBrk="1" hangingPunct="1">
              <a:lnSpc>
                <a:spcPct val="90000"/>
              </a:lnSpc>
              <a:buFontTx/>
              <a:buNone/>
            </a:pPr>
            <a:r>
              <a:rPr lang="nl-NL" altLang="nl-NL" sz="2800"/>
              <a:t>   - Het staat de commandant vrij om de </a:t>
            </a:r>
          </a:p>
          <a:p>
            <a:pPr marL="609600" indent="-609600" eaLnBrk="1" hangingPunct="1">
              <a:lnSpc>
                <a:spcPct val="90000"/>
              </a:lnSpc>
              <a:buFontTx/>
              <a:buNone/>
            </a:pPr>
            <a:r>
              <a:rPr lang="nl-NL" altLang="nl-NL" sz="2800"/>
              <a:t>     bielemannen of de sappeurs wel of niet te </a:t>
            </a:r>
          </a:p>
          <a:p>
            <a:pPr marL="609600" indent="-609600" eaLnBrk="1" hangingPunct="1">
              <a:lnSpc>
                <a:spcPct val="90000"/>
              </a:lnSpc>
              <a:buFontTx/>
              <a:buNone/>
            </a:pPr>
            <a:r>
              <a:rPr lang="nl-NL" altLang="nl-NL" sz="2800"/>
              <a:t>     betrekken in het corrigeren</a:t>
            </a:r>
          </a:p>
          <a:p>
            <a:pPr marL="609600" indent="-609600" eaLnBrk="1" hangingPunct="1">
              <a:lnSpc>
                <a:spcPct val="90000"/>
              </a:lnSpc>
              <a:buFontTx/>
              <a:buNone/>
            </a:pPr>
            <a:r>
              <a:rPr lang="nl-NL" altLang="nl-NL" sz="2800"/>
              <a:t>   - Beide opties zijn toegestaan</a:t>
            </a:r>
          </a:p>
        </p:txBody>
      </p:sp>
      <p:sp>
        <p:nvSpPr>
          <p:cNvPr id="67588" name="Tijdelijke aanduiding voor voettekst 4">
            <a:extLst>
              <a:ext uri="{FF2B5EF4-FFF2-40B4-BE49-F238E27FC236}">
                <a16:creationId xmlns:a16="http://schemas.microsoft.com/office/drawing/2014/main" id="{A893625A-AC3D-1D0B-CD69-5A1BEAE8A697}"/>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67589" name="Tijdelijke aanduiding voor dianummer 5">
            <a:extLst>
              <a:ext uri="{FF2B5EF4-FFF2-40B4-BE49-F238E27FC236}">
                <a16:creationId xmlns:a16="http://schemas.microsoft.com/office/drawing/2014/main" id="{3AF41483-5011-9834-32B4-245FFD3E1BB9}"/>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24CBBBE1-C070-8043-96CD-63465F768FFD}" type="slidenum">
              <a:rPr lang="nl-NL" altLang="nl-NL" sz="1400">
                <a:latin typeface="Arial" panose="020B0604020202020204" pitchFamily="34" charset="0"/>
              </a:rPr>
              <a:pPr>
                <a:spcBef>
                  <a:spcPct val="0"/>
                </a:spcBef>
                <a:buClrTx/>
                <a:buFontTx/>
                <a:buNone/>
              </a:pPr>
              <a:t>32</a:t>
            </a:fld>
            <a:endParaRPr lang="nl-NL" altLang="nl-NL" sz="1400">
              <a:latin typeface="Arial" panose="020B0604020202020204" pitchFamily="34" charset="0"/>
            </a:endParaRPr>
          </a:p>
        </p:txBody>
      </p:sp>
      <p:sp>
        <p:nvSpPr>
          <p:cNvPr id="67590" name="Tijdelijke aanduiding voor datum 1">
            <a:extLst>
              <a:ext uri="{FF2B5EF4-FFF2-40B4-BE49-F238E27FC236}">
                <a16:creationId xmlns:a16="http://schemas.microsoft.com/office/drawing/2014/main" id="{83CE411E-B8C4-BEF8-9749-806B49F4A701}"/>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a:extLst>
              <a:ext uri="{FF2B5EF4-FFF2-40B4-BE49-F238E27FC236}">
                <a16:creationId xmlns:a16="http://schemas.microsoft.com/office/drawing/2014/main" id="{4026160B-D672-96CD-27B3-8D8F086AA5A4}"/>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69635" name="Rectangle 3">
            <a:extLst>
              <a:ext uri="{FF2B5EF4-FFF2-40B4-BE49-F238E27FC236}">
                <a16:creationId xmlns:a16="http://schemas.microsoft.com/office/drawing/2014/main" id="{A8366FB1-92D7-905F-615A-206CC3632970}"/>
              </a:ext>
            </a:extLst>
          </p:cNvPr>
          <p:cNvSpPr>
            <a:spLocks noGrp="1" noChangeArrowheads="1"/>
          </p:cNvSpPr>
          <p:nvPr>
            <p:ph idx="1"/>
          </p:nvPr>
        </p:nvSpPr>
        <p:spPr/>
        <p:txBody>
          <a:bodyPr/>
          <a:lstStyle/>
          <a:p>
            <a:pPr marL="0" indent="0" eaLnBrk="1" hangingPunct="1">
              <a:lnSpc>
                <a:spcPct val="90000"/>
              </a:lnSpc>
              <a:buFont typeface="Arial" panose="020B0604020202020204" pitchFamily="34" charset="0"/>
              <a:buNone/>
              <a:defRPr/>
            </a:pPr>
            <a:endParaRPr lang="nl-NL" altLang="nl-NL" sz="800" dirty="0"/>
          </a:p>
          <a:p>
            <a:pPr marL="609600" indent="-609600" eaLnBrk="1" hangingPunct="1">
              <a:lnSpc>
                <a:spcPct val="90000"/>
              </a:lnSpc>
              <a:buFontTx/>
              <a:buNone/>
              <a:defRPr/>
            </a:pPr>
            <a:r>
              <a:rPr lang="nl-NL" altLang="nl-NL" dirty="0"/>
              <a:t>    </a:t>
            </a:r>
            <a:r>
              <a:rPr lang="nl-NL" altLang="nl-NL" sz="2800" u="sng" dirty="0">
                <a:solidFill>
                  <a:srgbClr val="00FF00"/>
                </a:solidFill>
              </a:rPr>
              <a:t>Richten/corrigeren 11:</a:t>
            </a:r>
          </a:p>
          <a:p>
            <a:pPr marL="609600" indent="-609600" eaLnBrk="1" hangingPunct="1">
              <a:lnSpc>
                <a:spcPct val="90000"/>
              </a:lnSpc>
              <a:buFontTx/>
              <a:buNone/>
              <a:defRPr/>
            </a:pPr>
            <a:r>
              <a:rPr lang="nl-NL" altLang="nl-NL" sz="2800" dirty="0"/>
              <a:t>   - De commandant corrigeert eerst het voorste</a:t>
            </a:r>
          </a:p>
          <a:p>
            <a:pPr marL="609600" indent="-609600" eaLnBrk="1" hangingPunct="1">
              <a:lnSpc>
                <a:spcPct val="90000"/>
              </a:lnSpc>
              <a:buFontTx/>
              <a:buNone/>
              <a:defRPr/>
            </a:pPr>
            <a:r>
              <a:rPr lang="nl-NL" altLang="nl-NL" sz="2800" dirty="0"/>
              <a:t>      gelid per sectie door de gehele afdeling en</a:t>
            </a:r>
          </a:p>
          <a:p>
            <a:pPr marL="609600" indent="-609600" eaLnBrk="1" hangingPunct="1">
              <a:lnSpc>
                <a:spcPct val="90000"/>
              </a:lnSpc>
              <a:buFontTx/>
              <a:buNone/>
              <a:defRPr/>
            </a:pPr>
            <a:r>
              <a:rPr lang="nl-NL" altLang="nl-NL" sz="2800" dirty="0"/>
              <a:t>      daarna het achterste gelid per sectie door de</a:t>
            </a:r>
          </a:p>
          <a:p>
            <a:pPr marL="609600" indent="-609600" eaLnBrk="1" hangingPunct="1">
              <a:lnSpc>
                <a:spcPct val="90000"/>
              </a:lnSpc>
              <a:buFontTx/>
              <a:buNone/>
              <a:defRPr/>
            </a:pPr>
            <a:r>
              <a:rPr lang="nl-NL" altLang="nl-NL" sz="2800" dirty="0"/>
              <a:t>      gehele afdeling</a:t>
            </a:r>
          </a:p>
          <a:p>
            <a:pPr marL="609600" indent="-609600" eaLnBrk="1" hangingPunct="1">
              <a:lnSpc>
                <a:spcPct val="90000"/>
              </a:lnSpc>
              <a:buFontTx/>
              <a:buNone/>
              <a:defRPr/>
            </a:pPr>
            <a:r>
              <a:rPr lang="nl-NL" altLang="nl-NL" sz="2800" dirty="0"/>
              <a:t>   - In afwijking van het Reglement 1914 corrigeert</a:t>
            </a:r>
          </a:p>
          <a:p>
            <a:pPr marL="609600" indent="-609600" eaLnBrk="1" hangingPunct="1">
              <a:lnSpc>
                <a:spcPct val="90000"/>
              </a:lnSpc>
              <a:buFontTx/>
              <a:buNone/>
              <a:defRPr/>
            </a:pPr>
            <a:r>
              <a:rPr lang="nl-NL" altLang="nl-NL" sz="2800" dirty="0"/>
              <a:t>     de commandant voor de gehele afdeling eerst</a:t>
            </a:r>
          </a:p>
          <a:p>
            <a:pPr marL="609600" indent="-609600" eaLnBrk="1" hangingPunct="1">
              <a:lnSpc>
                <a:spcPct val="90000"/>
              </a:lnSpc>
              <a:buFontTx/>
              <a:buNone/>
              <a:defRPr/>
            </a:pPr>
            <a:r>
              <a:rPr lang="nl-NL" altLang="nl-NL" sz="2800" dirty="0"/>
              <a:t>     het voorste gelid van een sectie en aansluitend</a:t>
            </a:r>
          </a:p>
          <a:p>
            <a:pPr marL="609600" indent="-609600" eaLnBrk="1" hangingPunct="1">
              <a:lnSpc>
                <a:spcPct val="90000"/>
              </a:lnSpc>
              <a:buFontTx/>
              <a:buNone/>
              <a:defRPr/>
            </a:pPr>
            <a:r>
              <a:rPr lang="nl-NL" altLang="nl-NL" sz="2800" dirty="0"/>
              <a:t>     het achterste gelid van die sectie</a:t>
            </a:r>
          </a:p>
          <a:p>
            <a:pPr marL="609600" lvl="1" indent="-609600" eaLnBrk="1" hangingPunct="1">
              <a:lnSpc>
                <a:spcPct val="90000"/>
              </a:lnSpc>
              <a:buClr>
                <a:schemeClr val="accent1"/>
              </a:buClr>
              <a:buFont typeface="Arial" panose="020B0604020202020204" pitchFamily="34" charset="0"/>
              <a:buNone/>
              <a:defRPr/>
            </a:pPr>
            <a:r>
              <a:rPr lang="nl-NL" altLang="nl-NL" sz="2800" dirty="0"/>
              <a:t>   - Beide opties zijn toegestaan       </a:t>
            </a:r>
            <a:r>
              <a:rPr lang="nl-NL" altLang="nl-NL" dirty="0">
                <a:solidFill>
                  <a:srgbClr val="FFC000"/>
                </a:solidFill>
              </a:rPr>
              <a:t>Foto 3-01 en Foto 3-02</a:t>
            </a:r>
            <a:endParaRPr lang="nl-NL" altLang="nl-NL" u="sng" dirty="0"/>
          </a:p>
          <a:p>
            <a:pPr marL="609600" lvl="1" indent="-609600" eaLnBrk="1" hangingPunct="1">
              <a:lnSpc>
                <a:spcPct val="90000"/>
              </a:lnSpc>
              <a:buClr>
                <a:schemeClr val="accent1"/>
              </a:buClr>
              <a:buFont typeface="Arial" panose="020B0604020202020204" pitchFamily="34" charset="0"/>
              <a:buNone/>
              <a:defRPr/>
            </a:pPr>
            <a:endParaRPr lang="nl-NL" altLang="nl-NL" u="sng" dirty="0"/>
          </a:p>
          <a:p>
            <a:pPr marL="609600" indent="-609600" eaLnBrk="1" hangingPunct="1">
              <a:lnSpc>
                <a:spcPct val="90000"/>
              </a:lnSpc>
              <a:buFontTx/>
              <a:buNone/>
              <a:defRPr/>
            </a:pPr>
            <a:endParaRPr lang="nl-NL" altLang="nl-NL" sz="2800" dirty="0"/>
          </a:p>
        </p:txBody>
      </p:sp>
      <p:sp>
        <p:nvSpPr>
          <p:cNvPr id="69636" name="Tijdelijke aanduiding voor voettekst 4">
            <a:extLst>
              <a:ext uri="{FF2B5EF4-FFF2-40B4-BE49-F238E27FC236}">
                <a16:creationId xmlns:a16="http://schemas.microsoft.com/office/drawing/2014/main" id="{52EDDAB7-1BCD-41B5-2397-9B76631CC42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69637" name="Tijdelijke aanduiding voor dianummer 5">
            <a:extLst>
              <a:ext uri="{FF2B5EF4-FFF2-40B4-BE49-F238E27FC236}">
                <a16:creationId xmlns:a16="http://schemas.microsoft.com/office/drawing/2014/main" id="{76BD368B-2207-0A24-3B8B-276FA479A52F}"/>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88993600-0A3D-B54E-BAD9-BF0708DADE86}" type="slidenum">
              <a:rPr lang="nl-NL" altLang="nl-NL" sz="1400">
                <a:latin typeface="Arial" panose="020B0604020202020204" pitchFamily="34" charset="0"/>
              </a:rPr>
              <a:pPr>
                <a:spcBef>
                  <a:spcPct val="0"/>
                </a:spcBef>
                <a:buClrTx/>
                <a:buFontTx/>
                <a:buNone/>
              </a:pPr>
              <a:t>33</a:t>
            </a:fld>
            <a:endParaRPr lang="nl-NL" altLang="nl-NL" sz="1400">
              <a:latin typeface="Arial" panose="020B0604020202020204" pitchFamily="34" charset="0"/>
            </a:endParaRPr>
          </a:p>
        </p:txBody>
      </p:sp>
      <p:sp>
        <p:nvSpPr>
          <p:cNvPr id="69638" name="Tijdelijke aanduiding voor datum 1">
            <a:extLst>
              <a:ext uri="{FF2B5EF4-FFF2-40B4-BE49-F238E27FC236}">
                <a16:creationId xmlns:a16="http://schemas.microsoft.com/office/drawing/2014/main" id="{B4ECFA35-6A7F-DA05-8BB3-ADA5A71198ED}"/>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a:extLst>
              <a:ext uri="{FF2B5EF4-FFF2-40B4-BE49-F238E27FC236}">
                <a16:creationId xmlns:a16="http://schemas.microsoft.com/office/drawing/2014/main" id="{19BDE4C8-D3DA-A2CF-0CB4-BEA36999AD25}"/>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71683" name="Rectangle 3">
            <a:extLst>
              <a:ext uri="{FF2B5EF4-FFF2-40B4-BE49-F238E27FC236}">
                <a16:creationId xmlns:a16="http://schemas.microsoft.com/office/drawing/2014/main" id="{57A86823-D9FA-A825-5AC1-1FA9DD88DB7D}"/>
              </a:ext>
            </a:extLst>
          </p:cNvPr>
          <p:cNvSpPr>
            <a:spLocks noGrp="1" noChangeArrowheads="1"/>
          </p:cNvSpPr>
          <p:nvPr>
            <p:ph idx="1"/>
          </p:nvPr>
        </p:nvSpPr>
        <p:spPr/>
        <p:txBody>
          <a:bodyPr/>
          <a:lstStyle/>
          <a:p>
            <a:pPr marL="609600" indent="-609600" eaLnBrk="1" hangingPunct="1">
              <a:lnSpc>
                <a:spcPct val="90000"/>
              </a:lnSpc>
            </a:pPr>
            <a:endParaRPr lang="nl-NL" altLang="nl-NL" sz="1000"/>
          </a:p>
          <a:p>
            <a:pPr marL="609600" indent="-609600" eaLnBrk="1" hangingPunct="1">
              <a:lnSpc>
                <a:spcPct val="90000"/>
              </a:lnSpc>
              <a:buFontTx/>
              <a:buNone/>
            </a:pPr>
            <a:r>
              <a:rPr lang="nl-NL" altLang="nl-NL"/>
              <a:t>    </a:t>
            </a:r>
            <a:r>
              <a:rPr lang="nl-NL" altLang="nl-NL" sz="2800" u="sng">
                <a:solidFill>
                  <a:srgbClr val="00FF00"/>
                </a:solidFill>
              </a:rPr>
              <a:t>Richten/corrigeren 12:</a:t>
            </a:r>
          </a:p>
          <a:p>
            <a:pPr marL="609600" indent="-609600" eaLnBrk="1" hangingPunct="1">
              <a:lnSpc>
                <a:spcPct val="90000"/>
              </a:lnSpc>
              <a:buFontTx/>
              <a:buNone/>
            </a:pPr>
            <a:r>
              <a:rPr lang="nl-NL" altLang="nl-NL" sz="2800"/>
              <a:t>   - Wordt een van de eerste persoon van een sectie </a:t>
            </a:r>
          </a:p>
          <a:p>
            <a:pPr marL="609600" indent="-609600" eaLnBrk="1" hangingPunct="1">
              <a:lnSpc>
                <a:spcPct val="90000"/>
              </a:lnSpc>
              <a:buFontTx/>
              <a:buNone/>
            </a:pPr>
            <a:r>
              <a:rPr lang="nl-NL" altLang="nl-NL" sz="2800"/>
              <a:t>     uit het  voorste gelid) door de commandant </a:t>
            </a:r>
          </a:p>
          <a:p>
            <a:pPr marL="609600" indent="-609600" eaLnBrk="1" hangingPunct="1">
              <a:lnSpc>
                <a:spcPct val="90000"/>
              </a:lnSpc>
              <a:buFontTx/>
              <a:buNone/>
            </a:pPr>
            <a:r>
              <a:rPr lang="nl-NL" altLang="nl-NL" sz="2800"/>
              <a:t>     verzocht om te verplaatsen, dan kijkt het </a:t>
            </a:r>
          </a:p>
          <a:p>
            <a:pPr marL="609600" indent="-609600" eaLnBrk="1" hangingPunct="1">
              <a:lnSpc>
                <a:spcPct val="90000"/>
              </a:lnSpc>
              <a:buFontTx/>
              <a:buNone/>
            </a:pPr>
            <a:r>
              <a:rPr lang="nl-NL" altLang="nl-NL" sz="2800"/>
              <a:t>     manschap naar rechts/links om te richten. </a:t>
            </a:r>
          </a:p>
          <a:p>
            <a:pPr marL="609600" indent="-609600" eaLnBrk="1" hangingPunct="1">
              <a:lnSpc>
                <a:spcPct val="90000"/>
              </a:lnSpc>
              <a:buFontTx/>
              <a:buNone/>
            </a:pPr>
            <a:r>
              <a:rPr lang="nl-NL" altLang="nl-NL" sz="2800"/>
              <a:t>  -  Is de juiste positie ingenomen, dan kijkt het </a:t>
            </a:r>
          </a:p>
          <a:p>
            <a:pPr marL="609600" lvl="1" indent="-609600" eaLnBrk="1" hangingPunct="1">
              <a:lnSpc>
                <a:spcPct val="90000"/>
              </a:lnSpc>
              <a:buClr>
                <a:schemeClr val="accent1"/>
              </a:buClr>
              <a:buFont typeface="Arial" panose="020B0604020202020204" pitchFamily="34" charset="0"/>
              <a:buNone/>
            </a:pPr>
            <a:r>
              <a:rPr lang="nl-NL" altLang="nl-NL" sz="2800"/>
              <a:t>     manschap weer recht vooruit.    </a:t>
            </a:r>
            <a:r>
              <a:rPr lang="nl-NL" altLang="nl-NL">
                <a:solidFill>
                  <a:srgbClr val="FFC000"/>
                </a:solidFill>
              </a:rPr>
              <a:t>Foto 3-03 en Foto 3-04</a:t>
            </a:r>
            <a:endParaRPr lang="nl-NL" altLang="nl-NL" u="sng"/>
          </a:p>
          <a:p>
            <a:pPr marL="609600" indent="-609600" eaLnBrk="1" hangingPunct="1">
              <a:lnSpc>
                <a:spcPct val="90000"/>
              </a:lnSpc>
              <a:buFontTx/>
              <a:buNone/>
            </a:pPr>
            <a:endParaRPr lang="nl-NL" altLang="nl-NL" sz="2800"/>
          </a:p>
          <a:p>
            <a:pPr marL="609600" indent="-609600" eaLnBrk="1" hangingPunct="1">
              <a:lnSpc>
                <a:spcPct val="90000"/>
              </a:lnSpc>
              <a:buFontTx/>
              <a:buNone/>
            </a:pPr>
            <a:r>
              <a:rPr lang="nl-NL" altLang="nl-NL" sz="2800"/>
              <a:t>   </a:t>
            </a:r>
          </a:p>
        </p:txBody>
      </p:sp>
      <p:sp>
        <p:nvSpPr>
          <p:cNvPr id="71684" name="Tijdelijke aanduiding voor voettekst 4">
            <a:extLst>
              <a:ext uri="{FF2B5EF4-FFF2-40B4-BE49-F238E27FC236}">
                <a16:creationId xmlns:a16="http://schemas.microsoft.com/office/drawing/2014/main" id="{4721C6B7-53F7-C57C-8346-280EB7C5B6F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71685" name="Tijdelijke aanduiding voor dianummer 5">
            <a:extLst>
              <a:ext uri="{FF2B5EF4-FFF2-40B4-BE49-F238E27FC236}">
                <a16:creationId xmlns:a16="http://schemas.microsoft.com/office/drawing/2014/main" id="{B677267A-5234-1DBF-055B-FB5A8547AFC8}"/>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528DFB3F-B71F-B640-96BA-48D373CE8ABB}" type="slidenum">
              <a:rPr lang="nl-NL" altLang="nl-NL" sz="1400">
                <a:latin typeface="Arial" panose="020B0604020202020204" pitchFamily="34" charset="0"/>
              </a:rPr>
              <a:pPr>
                <a:spcBef>
                  <a:spcPct val="0"/>
                </a:spcBef>
                <a:buClrTx/>
                <a:buFontTx/>
                <a:buNone/>
              </a:pPr>
              <a:t>34</a:t>
            </a:fld>
            <a:endParaRPr lang="nl-NL" altLang="nl-NL" sz="1400">
              <a:latin typeface="Arial" panose="020B0604020202020204" pitchFamily="34" charset="0"/>
            </a:endParaRPr>
          </a:p>
        </p:txBody>
      </p:sp>
      <p:sp>
        <p:nvSpPr>
          <p:cNvPr id="71686" name="Tijdelijke aanduiding voor datum 1">
            <a:extLst>
              <a:ext uri="{FF2B5EF4-FFF2-40B4-BE49-F238E27FC236}">
                <a16:creationId xmlns:a16="http://schemas.microsoft.com/office/drawing/2014/main" id="{42EE5CA4-AB66-4410-F98F-94FABBCDDD69}"/>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a:extLst>
              <a:ext uri="{FF2B5EF4-FFF2-40B4-BE49-F238E27FC236}">
                <a16:creationId xmlns:a16="http://schemas.microsoft.com/office/drawing/2014/main" id="{29B0B673-EDB8-B9B3-B14C-C64A18B08DC4}"/>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73731" name="Rectangle 3">
            <a:extLst>
              <a:ext uri="{FF2B5EF4-FFF2-40B4-BE49-F238E27FC236}">
                <a16:creationId xmlns:a16="http://schemas.microsoft.com/office/drawing/2014/main" id="{6265C518-8508-6DBF-AED5-8CB9FAB7C022}"/>
              </a:ext>
            </a:extLst>
          </p:cNvPr>
          <p:cNvSpPr>
            <a:spLocks noGrp="1" noChangeArrowheads="1"/>
          </p:cNvSpPr>
          <p:nvPr>
            <p:ph idx="1"/>
          </p:nvPr>
        </p:nvSpPr>
        <p:spPr>
          <a:xfrm>
            <a:off x="428625" y="1412875"/>
            <a:ext cx="7620000" cy="4916488"/>
          </a:xfrm>
        </p:spPr>
        <p:txBody>
          <a:bodyPr/>
          <a:lstStyle/>
          <a:p>
            <a:pPr marL="609600" indent="-609600" eaLnBrk="1" hangingPunct="1"/>
            <a:endParaRPr lang="nl-NL" altLang="nl-NL" sz="100"/>
          </a:p>
          <a:p>
            <a:pPr marL="609600" indent="-609600" eaLnBrk="1" hangingPunct="1">
              <a:buFontTx/>
              <a:buNone/>
            </a:pPr>
            <a:endParaRPr lang="nl-NL" altLang="nl-NL" sz="2600"/>
          </a:p>
          <a:p>
            <a:pPr marL="990600" lvl="1" indent="-533400" eaLnBrk="1" hangingPunct="1">
              <a:buFontTx/>
              <a:buNone/>
            </a:pPr>
            <a:r>
              <a:rPr lang="nl-NL" altLang="nl-NL">
                <a:solidFill>
                  <a:srgbClr val="FF0000"/>
                </a:solidFill>
              </a:rPr>
              <a:t>                                                               </a:t>
            </a: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r>
              <a:rPr lang="nl-NL" altLang="nl-NL">
                <a:solidFill>
                  <a:srgbClr val="FF0000"/>
                </a:solidFill>
              </a:rPr>
              <a:t>                               </a:t>
            </a:r>
            <a:r>
              <a:rPr lang="nl-NL" altLang="nl-NL"/>
              <a:t>Foto 3-01 </a:t>
            </a:r>
          </a:p>
          <a:p>
            <a:pPr marL="990600" lvl="1" indent="-533400" eaLnBrk="1" hangingPunct="1">
              <a:buFontTx/>
              <a:buNone/>
            </a:pPr>
            <a:r>
              <a:rPr lang="nl-NL" altLang="nl-NL"/>
              <a:t>                              </a:t>
            </a:r>
            <a:endParaRPr lang="nl-NL" altLang="nl-NL">
              <a:solidFill>
                <a:srgbClr val="00B050"/>
              </a:solidFill>
            </a:endParaRPr>
          </a:p>
          <a:p>
            <a:pPr marL="990600" lvl="1" indent="-533400" eaLnBrk="1" hangingPunct="1">
              <a:buFontTx/>
              <a:buNone/>
            </a:pPr>
            <a:r>
              <a:rPr lang="nl-NL" altLang="nl-NL">
                <a:solidFill>
                  <a:srgbClr val="00B050"/>
                </a:solidFill>
              </a:rPr>
              <a:t>                                                                        </a:t>
            </a:r>
            <a:r>
              <a:rPr lang="nl-NL" altLang="nl-NL"/>
              <a:t>Foto 3-02</a:t>
            </a:r>
          </a:p>
          <a:p>
            <a:pPr marL="990600" lvl="1" indent="-533400" eaLnBrk="1" hangingPunct="1">
              <a:buFontTx/>
              <a:buNone/>
            </a:pPr>
            <a:endParaRPr lang="nl-NL" altLang="nl-NL" sz="1000"/>
          </a:p>
          <a:p>
            <a:pPr marL="990600" lvl="1" indent="-533400" eaLnBrk="1" hangingPunct="1">
              <a:buFont typeface="Arial" panose="020B0604020202020204" pitchFamily="34" charset="0"/>
              <a:buNone/>
            </a:pPr>
            <a:r>
              <a:rPr lang="nl-NL" altLang="nl-NL"/>
              <a:t>Foto 3-03 </a:t>
            </a:r>
            <a:r>
              <a:rPr lang="nl-NL" altLang="nl-NL">
                <a:solidFill>
                  <a:srgbClr val="00B050"/>
                </a:solidFill>
              </a:rPr>
              <a:t>            </a:t>
            </a:r>
            <a:r>
              <a:rPr lang="nl-NL" altLang="nl-NL">
                <a:solidFill>
                  <a:srgbClr val="FF0000"/>
                </a:solidFill>
              </a:rPr>
              <a:t>                                          </a:t>
            </a:r>
            <a:r>
              <a:rPr lang="nl-NL" altLang="nl-NL"/>
              <a:t>Foto 3-04</a:t>
            </a:r>
            <a:endParaRPr lang="nl-NL" altLang="nl-NL">
              <a:solidFill>
                <a:srgbClr val="FF0000"/>
              </a:solidFill>
            </a:endParaRPr>
          </a:p>
          <a:p>
            <a:pPr marL="990600" lvl="1" indent="-533400" eaLnBrk="1" hangingPunct="1">
              <a:buFontTx/>
              <a:buNone/>
            </a:pPr>
            <a:endParaRPr lang="nl-NL" altLang="nl-NL">
              <a:solidFill>
                <a:srgbClr val="FF0000"/>
              </a:solidFill>
            </a:endParaRPr>
          </a:p>
        </p:txBody>
      </p:sp>
      <p:sp>
        <p:nvSpPr>
          <p:cNvPr id="73732" name="Tijdelijke aanduiding voor voettekst 4">
            <a:extLst>
              <a:ext uri="{FF2B5EF4-FFF2-40B4-BE49-F238E27FC236}">
                <a16:creationId xmlns:a16="http://schemas.microsoft.com/office/drawing/2014/main" id="{594F094F-040C-036C-75FA-D07415ECED3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73733" name="Tijdelijke aanduiding voor dianummer 5">
            <a:extLst>
              <a:ext uri="{FF2B5EF4-FFF2-40B4-BE49-F238E27FC236}">
                <a16:creationId xmlns:a16="http://schemas.microsoft.com/office/drawing/2014/main" id="{61AEBCF3-C9AA-6086-6F49-2F59E59B3E66}"/>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2FA6FE8D-B92F-9E4C-9BA0-C8084BA9AF89}" type="slidenum">
              <a:rPr lang="nl-NL" altLang="nl-NL" sz="1400">
                <a:latin typeface="Arial" panose="020B0604020202020204" pitchFamily="34" charset="0"/>
              </a:rPr>
              <a:pPr>
                <a:spcBef>
                  <a:spcPct val="0"/>
                </a:spcBef>
                <a:buClrTx/>
                <a:buFontTx/>
                <a:buNone/>
              </a:pPr>
              <a:t>35</a:t>
            </a:fld>
            <a:endParaRPr lang="nl-NL" altLang="nl-NL" sz="1400">
              <a:latin typeface="Arial" panose="020B0604020202020204" pitchFamily="34" charset="0"/>
            </a:endParaRPr>
          </a:p>
        </p:txBody>
      </p:sp>
      <p:pic>
        <p:nvPicPr>
          <p:cNvPr id="73734" name="Afbeelding 3">
            <a:extLst>
              <a:ext uri="{FF2B5EF4-FFF2-40B4-BE49-F238E27FC236}">
                <a16:creationId xmlns:a16="http://schemas.microsoft.com/office/drawing/2014/main" id="{C5E16776-98F0-3A46-7844-007AABABC5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49350"/>
            <a:ext cx="208756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Afbeelding 4">
            <a:extLst>
              <a:ext uri="{FF2B5EF4-FFF2-40B4-BE49-F238E27FC236}">
                <a16:creationId xmlns:a16="http://schemas.microsoft.com/office/drawing/2014/main" id="{FE57F94B-BA9A-F7D0-BC5A-63D6EF8392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149350"/>
            <a:ext cx="3602037"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Afbeelding 5">
            <a:extLst>
              <a:ext uri="{FF2B5EF4-FFF2-40B4-BE49-F238E27FC236}">
                <a16:creationId xmlns:a16="http://schemas.microsoft.com/office/drawing/2014/main" id="{2E573BF5-DDA9-EFA1-231B-C725F25604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750" y="4652963"/>
            <a:ext cx="34559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Afbeelding 6">
            <a:extLst>
              <a:ext uri="{FF2B5EF4-FFF2-40B4-BE49-F238E27FC236}">
                <a16:creationId xmlns:a16="http://schemas.microsoft.com/office/drawing/2014/main" id="{D38F0649-CDF2-2775-97F7-25870977554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4652963"/>
            <a:ext cx="3636962"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8" name="Tijdelijke aanduiding voor datum 1">
            <a:extLst>
              <a:ext uri="{FF2B5EF4-FFF2-40B4-BE49-F238E27FC236}">
                <a16:creationId xmlns:a16="http://schemas.microsoft.com/office/drawing/2014/main" id="{24DD26C8-0576-9A8F-D5B4-0C268F8323CA}"/>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2">
            <a:extLst>
              <a:ext uri="{FF2B5EF4-FFF2-40B4-BE49-F238E27FC236}">
                <a16:creationId xmlns:a16="http://schemas.microsoft.com/office/drawing/2014/main" id="{1589A598-2316-8B2E-E742-6185E7B6EFE6}"/>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75779" name="Rectangle 3">
            <a:extLst>
              <a:ext uri="{FF2B5EF4-FFF2-40B4-BE49-F238E27FC236}">
                <a16:creationId xmlns:a16="http://schemas.microsoft.com/office/drawing/2014/main" id="{5841E05D-9E94-AB22-7B64-2DC676E5F467}"/>
              </a:ext>
            </a:extLst>
          </p:cNvPr>
          <p:cNvSpPr>
            <a:spLocks noGrp="1" noChangeArrowheads="1"/>
          </p:cNvSpPr>
          <p:nvPr>
            <p:ph idx="1"/>
          </p:nvPr>
        </p:nvSpPr>
        <p:spPr>
          <a:ln>
            <a:solidFill>
              <a:schemeClr val="bg1"/>
            </a:solidFill>
            <a:miter lim="800000"/>
            <a:headEnd/>
            <a:tailEnd/>
          </a:ln>
        </p:spPr>
        <p:txBody>
          <a:bodyPr/>
          <a:lstStyle/>
          <a:p>
            <a:pPr marL="609600" indent="-609600" eaLnBrk="1" hangingPunct="1"/>
            <a:endParaRPr lang="nl-NL" altLang="nl-NL" sz="800"/>
          </a:p>
          <a:p>
            <a:pPr marL="609600" indent="-609600" eaLnBrk="1" hangingPunct="1">
              <a:buFontTx/>
              <a:buNone/>
            </a:pPr>
            <a:r>
              <a:rPr lang="nl-NL" altLang="nl-NL"/>
              <a:t>    </a:t>
            </a:r>
            <a:r>
              <a:rPr lang="nl-NL" altLang="nl-NL" sz="2800" u="sng">
                <a:solidFill>
                  <a:srgbClr val="00FF00"/>
                </a:solidFill>
              </a:rPr>
              <a:t>Richten/corrigeren 12:</a:t>
            </a:r>
          </a:p>
          <a:p>
            <a:pPr marL="990600" lvl="1" indent="-533400" eaLnBrk="1" hangingPunct="1">
              <a:buFontTx/>
              <a:buNone/>
            </a:pPr>
            <a:r>
              <a:rPr lang="nl-NL" altLang="nl-NL" sz="2800"/>
              <a:t>In afwijking van het Reglement 1914 begeeft </a:t>
            </a:r>
          </a:p>
          <a:p>
            <a:pPr marL="990600" lvl="1" indent="-533400" eaLnBrk="1" hangingPunct="1">
              <a:buFontTx/>
              <a:buNone/>
            </a:pPr>
            <a:r>
              <a:rPr lang="nl-NL" altLang="nl-NL" sz="2800"/>
              <a:t>de commandant zich voor het commando </a:t>
            </a:r>
          </a:p>
          <a:p>
            <a:pPr marL="990600" lvl="1" indent="-533400" eaLnBrk="1" hangingPunct="1">
              <a:buFontTx/>
              <a:buNone/>
            </a:pPr>
            <a:r>
              <a:rPr lang="nl-NL" altLang="nl-NL" sz="2800">
                <a:solidFill>
                  <a:srgbClr val="FF0000"/>
                </a:solidFill>
              </a:rPr>
              <a:t>‘’STAAT’’, </a:t>
            </a:r>
            <a:r>
              <a:rPr lang="nl-NL" altLang="nl-NL" sz="2800"/>
              <a:t>3 passen uit het voorste gelid en 2 </a:t>
            </a:r>
          </a:p>
          <a:p>
            <a:pPr marL="990600" lvl="1" indent="-533400" eaLnBrk="1" hangingPunct="1">
              <a:buFontTx/>
              <a:buNone/>
            </a:pPr>
            <a:r>
              <a:rPr lang="nl-NL" altLang="nl-NL" sz="2800"/>
              <a:t>passen naar voren</a:t>
            </a:r>
          </a:p>
          <a:p>
            <a:pPr marL="990600" lvl="1" indent="-533400" eaLnBrk="1" hangingPunct="1">
              <a:buFontTx/>
              <a:buNone/>
            </a:pPr>
            <a:r>
              <a:rPr lang="nl-NL" altLang="nl-NL" sz="1000"/>
              <a:t>						                2 passen</a:t>
            </a:r>
          </a:p>
          <a:p>
            <a:pPr marL="990600" lvl="1" indent="-533400" eaLnBrk="1" hangingPunct="1">
              <a:buFontTx/>
              <a:buNone/>
            </a:pPr>
            <a:endParaRPr lang="nl-NL" altLang="nl-NL" sz="1000"/>
          </a:p>
          <a:p>
            <a:pPr marL="990600" lvl="1" indent="-533400" eaLnBrk="1" hangingPunct="1">
              <a:buFontTx/>
              <a:buNone/>
            </a:pPr>
            <a:r>
              <a:rPr lang="nl-NL" altLang="nl-NL" sz="1000"/>
              <a:t>                </a:t>
            </a:r>
            <a:r>
              <a:rPr lang="nl-NL" altLang="nl-NL" sz="1000" u="sng"/>
              <a:t>                                                    </a:t>
            </a:r>
            <a:r>
              <a:rPr lang="nl-NL" altLang="nl-NL" sz="1000"/>
              <a:t>  </a:t>
            </a:r>
            <a:r>
              <a:rPr lang="nl-NL" altLang="nl-NL" sz="1000" u="sng"/>
              <a:t>                        </a:t>
            </a:r>
            <a:r>
              <a:rPr lang="nl-NL" altLang="nl-NL" sz="1000"/>
              <a:t>  </a:t>
            </a:r>
            <a:r>
              <a:rPr lang="nl-NL" altLang="nl-NL" sz="1000" u="sng"/>
              <a:t>    </a:t>
            </a:r>
            <a:r>
              <a:rPr lang="nl-NL" altLang="nl-NL" sz="1000"/>
              <a:t>   </a:t>
            </a:r>
            <a:r>
              <a:rPr lang="nl-NL" altLang="nl-NL" sz="1000" u="sng"/>
              <a:t> </a:t>
            </a:r>
            <a:r>
              <a:rPr lang="nl-NL" altLang="nl-NL" sz="1000"/>
              <a:t>   </a:t>
            </a:r>
            <a:r>
              <a:rPr lang="nl-NL" altLang="nl-NL" sz="1000" u="sng"/>
              <a:t>         </a:t>
            </a:r>
            <a:r>
              <a:rPr lang="nl-NL" altLang="nl-NL" sz="1000"/>
              <a:t>  </a:t>
            </a:r>
            <a:r>
              <a:rPr lang="nl-NL" altLang="nl-NL" sz="1000" u="sng"/>
              <a:t>                       </a:t>
            </a:r>
            <a:r>
              <a:rPr lang="nl-NL" altLang="nl-NL" sz="1000"/>
              <a:t>  </a:t>
            </a:r>
            <a:r>
              <a:rPr lang="nl-NL" altLang="nl-NL" sz="1000" u="sng"/>
              <a:t> </a:t>
            </a:r>
            <a:r>
              <a:rPr lang="nl-NL" altLang="nl-NL" sz="1000"/>
              <a:t>  </a:t>
            </a:r>
            <a:r>
              <a:rPr lang="nl-NL" altLang="nl-NL" sz="1000" u="sng"/>
              <a:t>      </a:t>
            </a:r>
            <a:r>
              <a:rPr lang="nl-NL" altLang="nl-NL" sz="1000"/>
              <a:t>   </a:t>
            </a:r>
            <a:r>
              <a:rPr lang="nl-NL" altLang="nl-NL" sz="1000" u="sng"/>
              <a:t> </a:t>
            </a:r>
            <a:r>
              <a:rPr lang="nl-NL" altLang="nl-NL" sz="1000"/>
              <a:t>   </a:t>
            </a:r>
            <a:r>
              <a:rPr lang="nl-NL" altLang="nl-NL" sz="1000" u="sng"/>
              <a:t> </a:t>
            </a:r>
            <a:r>
              <a:rPr lang="nl-NL" altLang="nl-NL" sz="1000"/>
              <a:t> </a:t>
            </a:r>
            <a:r>
              <a:rPr lang="nl-NL" altLang="nl-NL" sz="1000" u="sng"/>
              <a:t> </a:t>
            </a:r>
            <a:r>
              <a:rPr lang="nl-NL" altLang="nl-NL" sz="1000"/>
              <a:t> </a:t>
            </a:r>
            <a:r>
              <a:rPr lang="nl-NL" altLang="nl-NL" sz="1000" u="sng"/>
              <a:t> 3 passen </a:t>
            </a:r>
            <a:r>
              <a:rPr lang="nl-NL" altLang="nl-NL" sz="1000"/>
              <a:t> </a:t>
            </a:r>
            <a:r>
              <a:rPr lang="nl-NL" altLang="nl-NL" sz="1000" u="sng"/>
              <a:t> </a:t>
            </a:r>
            <a:r>
              <a:rPr lang="nl-NL" altLang="nl-NL" sz="1000"/>
              <a:t> </a:t>
            </a:r>
            <a:r>
              <a:rPr lang="nl-NL" altLang="nl-NL" sz="1000" u="sng"/>
              <a:t> </a:t>
            </a:r>
            <a:r>
              <a:rPr lang="nl-NL" altLang="nl-NL" sz="1000"/>
              <a:t>  </a:t>
            </a:r>
            <a:r>
              <a:rPr lang="nl-NL" altLang="nl-NL" sz="1600" b="1">
                <a:solidFill>
                  <a:srgbClr val="FF0000"/>
                </a:solidFill>
              </a:rPr>
              <a:t>co</a:t>
            </a:r>
            <a:endParaRPr lang="nl-NL" altLang="nl-NL" sz="1000" u="sng"/>
          </a:p>
          <a:p>
            <a:pPr marL="990600" lvl="1" indent="-533400" eaLnBrk="1" hangingPunct="1">
              <a:buFontTx/>
              <a:buNone/>
            </a:pPr>
            <a:endParaRPr lang="nl-NL" altLang="nl-NL" sz="1000" u="sng"/>
          </a:p>
          <a:p>
            <a:pPr marL="990600" lvl="1" indent="-533400" eaLnBrk="1" hangingPunct="1">
              <a:buFontTx/>
              <a:buNone/>
            </a:pPr>
            <a:r>
              <a:rPr lang="nl-NL" altLang="nl-NL" sz="1000"/>
              <a:t>                      </a:t>
            </a:r>
            <a:r>
              <a:rPr lang="nl-NL" altLang="nl-NL" sz="1000" u="sng"/>
              <a:t>                                              </a:t>
            </a:r>
            <a:r>
              <a:rPr lang="nl-NL" altLang="nl-NL" sz="1000"/>
              <a:t>     </a:t>
            </a:r>
            <a:r>
              <a:rPr lang="nl-NL" altLang="nl-NL" sz="1000" u="sng"/>
              <a:t>                     </a:t>
            </a:r>
            <a:r>
              <a:rPr lang="nl-NL" altLang="nl-NL" sz="1000"/>
              <a:t>             </a:t>
            </a:r>
            <a:r>
              <a:rPr lang="nl-NL" altLang="nl-NL" sz="1000" u="sng"/>
              <a:t>         </a:t>
            </a:r>
            <a:r>
              <a:rPr lang="nl-NL" altLang="nl-NL" sz="1000"/>
              <a:t>  </a:t>
            </a:r>
            <a:r>
              <a:rPr lang="nl-NL" altLang="nl-NL" sz="1000" u="sng"/>
              <a:t>                       </a:t>
            </a:r>
            <a:r>
              <a:rPr lang="nl-NL" altLang="nl-NL" sz="1000"/>
              <a:t>     </a:t>
            </a:r>
            <a:r>
              <a:rPr lang="nl-NL" altLang="nl-NL" sz="1000" u="sng"/>
              <a:t>      </a:t>
            </a:r>
            <a:r>
              <a:rPr lang="nl-NL" altLang="nl-NL" sz="1000"/>
              <a:t>                                  .</a:t>
            </a:r>
          </a:p>
          <a:p>
            <a:pPr marL="990600" lvl="1" indent="-533400" eaLnBrk="1" hangingPunct="1">
              <a:buFontTx/>
              <a:buNone/>
            </a:pPr>
            <a:r>
              <a:rPr lang="nl-NL" altLang="nl-NL" sz="1000" u="sng"/>
              <a:t>         </a:t>
            </a:r>
            <a:endParaRPr lang="nl-NL" altLang="nl-NL" u="sng"/>
          </a:p>
          <a:p>
            <a:pPr marL="990600" lvl="1" indent="-533400" eaLnBrk="1" hangingPunct="1">
              <a:buFontTx/>
              <a:buNone/>
            </a:pPr>
            <a:r>
              <a:rPr lang="nl-NL" altLang="nl-NL" sz="2800"/>
              <a:t>Beide opties zijn toegestaan</a:t>
            </a:r>
          </a:p>
        </p:txBody>
      </p:sp>
      <p:sp>
        <p:nvSpPr>
          <p:cNvPr id="75780" name="Tijdelijke aanduiding voor voettekst 4">
            <a:extLst>
              <a:ext uri="{FF2B5EF4-FFF2-40B4-BE49-F238E27FC236}">
                <a16:creationId xmlns:a16="http://schemas.microsoft.com/office/drawing/2014/main" id="{7D981335-F8EF-DCF1-D6DB-00DF432A444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75781" name="Tijdelijke aanduiding voor dianummer 5">
            <a:extLst>
              <a:ext uri="{FF2B5EF4-FFF2-40B4-BE49-F238E27FC236}">
                <a16:creationId xmlns:a16="http://schemas.microsoft.com/office/drawing/2014/main" id="{D66DDC2D-9536-E804-6EB5-221C856D6CF1}"/>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C881C15F-BECF-8540-9AD8-4D2D792CFD74}" type="slidenum">
              <a:rPr lang="nl-NL" altLang="nl-NL" sz="1400">
                <a:latin typeface="Arial" panose="020B0604020202020204" pitchFamily="34" charset="0"/>
              </a:rPr>
              <a:pPr>
                <a:spcBef>
                  <a:spcPct val="0"/>
                </a:spcBef>
                <a:buClrTx/>
                <a:buFontTx/>
                <a:buNone/>
              </a:pPr>
              <a:t>36</a:t>
            </a:fld>
            <a:endParaRPr lang="nl-NL" altLang="nl-NL" sz="1400">
              <a:latin typeface="Arial" panose="020B0604020202020204" pitchFamily="34" charset="0"/>
            </a:endParaRPr>
          </a:p>
        </p:txBody>
      </p:sp>
      <p:sp>
        <p:nvSpPr>
          <p:cNvPr id="75782" name="Line 10">
            <a:extLst>
              <a:ext uri="{FF2B5EF4-FFF2-40B4-BE49-F238E27FC236}">
                <a16:creationId xmlns:a16="http://schemas.microsoft.com/office/drawing/2014/main" id="{130EE455-A9DB-4271-F40D-0FE437E9D88B}"/>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75783" name="Line 13">
            <a:extLst>
              <a:ext uri="{FF2B5EF4-FFF2-40B4-BE49-F238E27FC236}">
                <a16:creationId xmlns:a16="http://schemas.microsoft.com/office/drawing/2014/main" id="{FAE4557D-66F2-4E6B-48DB-C4558C34A99B}"/>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75784" name="Line 18">
            <a:extLst>
              <a:ext uri="{FF2B5EF4-FFF2-40B4-BE49-F238E27FC236}">
                <a16:creationId xmlns:a16="http://schemas.microsoft.com/office/drawing/2014/main" id="{8C2C3A68-8A60-3FEB-07A6-FE3DF3C71766}"/>
              </a:ext>
            </a:extLst>
          </p:cNvPr>
          <p:cNvSpPr>
            <a:spLocks noChangeShapeType="1"/>
          </p:cNvSpPr>
          <p:nvPr/>
        </p:nvSpPr>
        <p:spPr bwMode="auto">
          <a:xfrm flipV="1">
            <a:off x="6443663" y="4365625"/>
            <a:ext cx="0"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75785" name="Tijdelijke aanduiding voor datum 1">
            <a:extLst>
              <a:ext uri="{FF2B5EF4-FFF2-40B4-BE49-F238E27FC236}">
                <a16:creationId xmlns:a16="http://schemas.microsoft.com/office/drawing/2014/main" id="{4E90F2D4-6A4B-29FB-FC2B-08DA07DDDFFA}"/>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a:extLst>
              <a:ext uri="{FF2B5EF4-FFF2-40B4-BE49-F238E27FC236}">
                <a16:creationId xmlns:a16="http://schemas.microsoft.com/office/drawing/2014/main" id="{4F5209D7-99BC-6C0A-EFD3-D69F76954FD9}"/>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77827" name="Rectangle 3">
            <a:extLst>
              <a:ext uri="{FF2B5EF4-FFF2-40B4-BE49-F238E27FC236}">
                <a16:creationId xmlns:a16="http://schemas.microsoft.com/office/drawing/2014/main" id="{78322571-5ED1-FB74-4441-7970AEC60836}"/>
              </a:ext>
            </a:extLst>
          </p:cNvPr>
          <p:cNvSpPr>
            <a:spLocks noGrp="1" noChangeArrowheads="1"/>
          </p:cNvSpPr>
          <p:nvPr>
            <p:ph idx="1"/>
          </p:nvPr>
        </p:nvSpPr>
        <p:spPr>
          <a:ln>
            <a:solidFill>
              <a:schemeClr val="bg1"/>
            </a:solidFill>
            <a:miter lim="800000"/>
            <a:headEnd/>
            <a:tailEnd/>
          </a:ln>
        </p:spPr>
        <p:txBody>
          <a:bodyPr/>
          <a:lstStyle/>
          <a:p>
            <a:pPr marL="609600" indent="-609600" eaLnBrk="1" hangingPunct="1">
              <a:lnSpc>
                <a:spcPct val="90000"/>
              </a:lnSpc>
            </a:pPr>
            <a:endParaRPr lang="nl-NL" altLang="nl-NL" sz="800"/>
          </a:p>
          <a:p>
            <a:pPr marL="609600" indent="-609600" eaLnBrk="1" hangingPunct="1">
              <a:lnSpc>
                <a:spcPct val="90000"/>
              </a:lnSpc>
              <a:buFontTx/>
              <a:buNone/>
            </a:pPr>
            <a:r>
              <a:rPr lang="nl-NL" altLang="nl-NL" sz="4400" b="1"/>
              <a:t>    </a:t>
            </a:r>
            <a:r>
              <a:rPr lang="nl-NL" altLang="nl-NL" sz="4400" b="1" u="sng">
                <a:solidFill>
                  <a:srgbClr val="00FF00"/>
                </a:solidFill>
              </a:rPr>
              <a:t>Eerbewijs aan de koning</a:t>
            </a:r>
            <a:endParaRPr lang="nl-NL" altLang="nl-NL" sz="1000" b="1" u="sng">
              <a:solidFill>
                <a:srgbClr val="00FF00"/>
              </a:solidFill>
            </a:endParaRPr>
          </a:p>
          <a:p>
            <a:pPr marL="609600" indent="-609600" algn="ctr" eaLnBrk="1" hangingPunct="1">
              <a:lnSpc>
                <a:spcPct val="90000"/>
              </a:lnSpc>
              <a:buFontTx/>
              <a:buNone/>
            </a:pPr>
            <a:endParaRPr lang="nl-NL" altLang="nl-NL" sz="1000" b="1" u="sng">
              <a:solidFill>
                <a:srgbClr val="00FF00"/>
              </a:solidFill>
            </a:endParaRPr>
          </a:p>
          <a:p>
            <a:pPr marL="609600" indent="-609600" algn="ctr" eaLnBrk="1" hangingPunct="1">
              <a:lnSpc>
                <a:spcPct val="90000"/>
              </a:lnSpc>
              <a:buFontTx/>
              <a:buNone/>
            </a:pPr>
            <a:r>
              <a:rPr lang="nl-NL" altLang="nl-NL" sz="4400">
                <a:solidFill>
                  <a:srgbClr val="00FF00"/>
                </a:solidFill>
              </a:rPr>
              <a:t> </a:t>
            </a:r>
            <a:r>
              <a:rPr lang="nl-NL" altLang="nl-NL" sz="4000">
                <a:solidFill>
                  <a:srgbClr val="00FF00"/>
                </a:solidFill>
              </a:rPr>
              <a:t>en</a:t>
            </a:r>
            <a:r>
              <a:rPr lang="nl-NL" altLang="nl-NL" sz="4400">
                <a:solidFill>
                  <a:srgbClr val="00FF00"/>
                </a:solidFill>
              </a:rPr>
              <a:t> </a:t>
            </a:r>
          </a:p>
          <a:p>
            <a:pPr marL="609600" indent="-609600" algn="ctr" eaLnBrk="1" hangingPunct="1">
              <a:lnSpc>
                <a:spcPct val="90000"/>
              </a:lnSpc>
              <a:buFontTx/>
              <a:buNone/>
            </a:pPr>
            <a:endParaRPr lang="nl-NL" altLang="nl-NL" sz="1000">
              <a:solidFill>
                <a:srgbClr val="00FF00"/>
              </a:solidFill>
            </a:endParaRPr>
          </a:p>
          <a:p>
            <a:pPr marL="609600" indent="-609600" algn="ctr" eaLnBrk="1" hangingPunct="1">
              <a:lnSpc>
                <a:spcPct val="90000"/>
              </a:lnSpc>
              <a:buFontTx/>
              <a:buNone/>
            </a:pPr>
            <a:r>
              <a:rPr lang="nl-NL" altLang="nl-NL" sz="4400" b="1" u="sng">
                <a:solidFill>
                  <a:srgbClr val="00FF00"/>
                </a:solidFill>
              </a:rPr>
              <a:t>het aanmelden</a:t>
            </a:r>
          </a:p>
          <a:p>
            <a:pPr marL="990600" lvl="1" indent="-533400" eaLnBrk="1" hangingPunct="1">
              <a:lnSpc>
                <a:spcPct val="90000"/>
              </a:lnSpc>
              <a:buFontTx/>
              <a:buNone/>
            </a:pPr>
            <a:endParaRPr lang="nl-NL" altLang="nl-NL" sz="1000"/>
          </a:p>
        </p:txBody>
      </p:sp>
      <p:sp>
        <p:nvSpPr>
          <p:cNvPr id="77828" name="Tijdelijke aanduiding voor voettekst 4">
            <a:extLst>
              <a:ext uri="{FF2B5EF4-FFF2-40B4-BE49-F238E27FC236}">
                <a16:creationId xmlns:a16="http://schemas.microsoft.com/office/drawing/2014/main" id="{89D35041-E6E7-FD7B-7526-C3782DFDED77}"/>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77829" name="Tijdelijke aanduiding voor dianummer 5">
            <a:extLst>
              <a:ext uri="{FF2B5EF4-FFF2-40B4-BE49-F238E27FC236}">
                <a16:creationId xmlns:a16="http://schemas.microsoft.com/office/drawing/2014/main" id="{8300CFB2-3EA7-9C5F-C9BF-93C496043DF6}"/>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E4CBEECA-23E7-6241-A5AF-3B4F13D30554}" type="slidenum">
              <a:rPr lang="nl-NL" altLang="nl-NL" sz="1400">
                <a:latin typeface="Arial" panose="020B0604020202020204" pitchFamily="34" charset="0"/>
              </a:rPr>
              <a:pPr>
                <a:spcBef>
                  <a:spcPct val="0"/>
                </a:spcBef>
                <a:buClrTx/>
                <a:buFontTx/>
                <a:buNone/>
              </a:pPr>
              <a:t>37</a:t>
            </a:fld>
            <a:endParaRPr lang="nl-NL" altLang="nl-NL" sz="1400">
              <a:latin typeface="Arial" panose="020B0604020202020204" pitchFamily="34" charset="0"/>
            </a:endParaRPr>
          </a:p>
        </p:txBody>
      </p:sp>
      <p:sp>
        <p:nvSpPr>
          <p:cNvPr id="77830" name="Line 4">
            <a:extLst>
              <a:ext uri="{FF2B5EF4-FFF2-40B4-BE49-F238E27FC236}">
                <a16:creationId xmlns:a16="http://schemas.microsoft.com/office/drawing/2014/main" id="{A085D2CB-660E-1A0E-47DC-84349B2183CA}"/>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77831" name="Line 5">
            <a:extLst>
              <a:ext uri="{FF2B5EF4-FFF2-40B4-BE49-F238E27FC236}">
                <a16:creationId xmlns:a16="http://schemas.microsoft.com/office/drawing/2014/main" id="{A6F039D3-27C6-434E-3D7C-3D02F24B255F}"/>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pic>
        <p:nvPicPr>
          <p:cNvPr id="77832" name="Afbeelding 1">
            <a:extLst>
              <a:ext uri="{FF2B5EF4-FFF2-40B4-BE49-F238E27FC236}">
                <a16:creationId xmlns:a16="http://schemas.microsoft.com/office/drawing/2014/main" id="{529AD4E8-03E6-5FB0-D19B-E036AE1E42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0275" y="4524375"/>
            <a:ext cx="159385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3" name="Tijdelijke aanduiding voor datum 1">
            <a:extLst>
              <a:ext uri="{FF2B5EF4-FFF2-40B4-BE49-F238E27FC236}">
                <a16:creationId xmlns:a16="http://schemas.microsoft.com/office/drawing/2014/main" id="{FCFE5930-D68E-F074-8A51-EBA3BC1E268E}"/>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a:extLst>
              <a:ext uri="{FF2B5EF4-FFF2-40B4-BE49-F238E27FC236}">
                <a16:creationId xmlns:a16="http://schemas.microsoft.com/office/drawing/2014/main" id="{98DD801D-783F-6E44-44A2-78A22212D709}"/>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79875" name="Rectangle 3">
            <a:extLst>
              <a:ext uri="{FF2B5EF4-FFF2-40B4-BE49-F238E27FC236}">
                <a16:creationId xmlns:a16="http://schemas.microsoft.com/office/drawing/2014/main" id="{F5CE6955-F6C9-1F36-3C30-99BA7759486F}"/>
              </a:ext>
            </a:extLst>
          </p:cNvPr>
          <p:cNvSpPr>
            <a:spLocks noGrp="1" noChangeArrowheads="1"/>
          </p:cNvSpPr>
          <p:nvPr>
            <p:ph idx="1"/>
          </p:nvPr>
        </p:nvSpPr>
        <p:spPr>
          <a:xfrm>
            <a:off x="428625" y="1412875"/>
            <a:ext cx="7620000" cy="4916488"/>
          </a:xfrm>
        </p:spPr>
        <p:txBody>
          <a:bodyPr/>
          <a:lstStyle/>
          <a:p>
            <a:pPr marL="609600" indent="-609600" eaLnBrk="1" hangingPunct="1"/>
            <a:endParaRPr lang="nl-NL" altLang="nl-NL" sz="100"/>
          </a:p>
          <a:p>
            <a:pPr marL="609600" indent="-609600" eaLnBrk="1" hangingPunct="1">
              <a:buFontTx/>
              <a:buNone/>
            </a:pPr>
            <a:endParaRPr lang="nl-NL" altLang="nl-NL" sz="2600"/>
          </a:p>
          <a:p>
            <a:pPr marL="990600" lvl="1" indent="-533400" eaLnBrk="1" hangingPunct="1">
              <a:buFontTx/>
              <a:buNone/>
            </a:pPr>
            <a:r>
              <a:rPr lang="nl-NL" altLang="nl-NL">
                <a:solidFill>
                  <a:srgbClr val="FF0000"/>
                </a:solidFill>
              </a:rPr>
              <a:t>                                                                 </a:t>
            </a: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r>
              <a:rPr lang="nl-NL" altLang="nl-NL"/>
              <a:t>Foto 4-01</a:t>
            </a:r>
            <a:r>
              <a:rPr lang="nl-NL" altLang="nl-NL">
                <a:solidFill>
                  <a:srgbClr val="00B050"/>
                </a:solidFill>
              </a:rPr>
              <a:t>                                        </a:t>
            </a:r>
            <a:endParaRPr lang="nl-NL" altLang="nl-NL">
              <a:solidFill>
                <a:srgbClr val="FF0000"/>
              </a:solidFill>
            </a:endParaRPr>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r>
              <a:rPr lang="nl-NL" altLang="nl-NL"/>
              <a:t>                                        Foto 4-02</a:t>
            </a:r>
            <a:r>
              <a:rPr lang="nl-NL" altLang="nl-NL">
                <a:solidFill>
                  <a:srgbClr val="00B050"/>
                </a:solidFill>
              </a:rPr>
              <a:t>                                        </a:t>
            </a:r>
            <a:endParaRPr lang="nl-NL" altLang="nl-NL">
              <a:solidFill>
                <a:srgbClr val="FF0000"/>
              </a:solidFill>
            </a:endParaRPr>
          </a:p>
          <a:p>
            <a:pPr marL="990600" lvl="1" indent="-533400" eaLnBrk="1" hangingPunct="1">
              <a:buFontTx/>
              <a:buNone/>
            </a:pPr>
            <a:endParaRPr lang="nl-NL" altLang="nl-NL">
              <a:solidFill>
                <a:srgbClr val="FF0000"/>
              </a:solidFill>
            </a:endParaRPr>
          </a:p>
        </p:txBody>
      </p:sp>
      <p:sp>
        <p:nvSpPr>
          <p:cNvPr id="79876" name="Tijdelijke aanduiding voor voettekst 4">
            <a:extLst>
              <a:ext uri="{FF2B5EF4-FFF2-40B4-BE49-F238E27FC236}">
                <a16:creationId xmlns:a16="http://schemas.microsoft.com/office/drawing/2014/main" id="{E4F36B2F-2F7E-2597-8F8C-2A977AE9552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79877" name="Tijdelijke aanduiding voor dianummer 5">
            <a:extLst>
              <a:ext uri="{FF2B5EF4-FFF2-40B4-BE49-F238E27FC236}">
                <a16:creationId xmlns:a16="http://schemas.microsoft.com/office/drawing/2014/main" id="{4D6C6067-1E85-8B45-1C42-EB64C55DF157}"/>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7F28C856-4E7D-0842-8680-69C314498003}" type="slidenum">
              <a:rPr lang="nl-NL" altLang="nl-NL" sz="1400">
                <a:latin typeface="Arial" panose="020B0604020202020204" pitchFamily="34" charset="0"/>
              </a:rPr>
              <a:pPr>
                <a:spcBef>
                  <a:spcPct val="0"/>
                </a:spcBef>
                <a:buClrTx/>
                <a:buFontTx/>
                <a:buNone/>
              </a:pPr>
              <a:t>38</a:t>
            </a:fld>
            <a:endParaRPr lang="nl-NL" altLang="nl-NL" sz="1400">
              <a:latin typeface="Arial" panose="020B0604020202020204" pitchFamily="34" charset="0"/>
            </a:endParaRPr>
          </a:p>
        </p:txBody>
      </p:sp>
      <p:pic>
        <p:nvPicPr>
          <p:cNvPr id="79878" name="Afbeelding 1">
            <a:extLst>
              <a:ext uri="{FF2B5EF4-FFF2-40B4-BE49-F238E27FC236}">
                <a16:creationId xmlns:a16="http://schemas.microsoft.com/office/drawing/2014/main" id="{D2E64675-DC27-3D36-AED3-2771C909F1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52525"/>
            <a:ext cx="3903663"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Afbeelding 2">
            <a:extLst>
              <a:ext uri="{FF2B5EF4-FFF2-40B4-BE49-F238E27FC236}">
                <a16:creationId xmlns:a16="http://schemas.microsoft.com/office/drawing/2014/main" id="{39EAA3E4-A004-67D7-08AB-7C982A7B79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32288" y="3865563"/>
            <a:ext cx="4090987"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ijdelijke aanduiding voor datum 3">
            <a:extLst>
              <a:ext uri="{FF2B5EF4-FFF2-40B4-BE49-F238E27FC236}">
                <a16:creationId xmlns:a16="http://schemas.microsoft.com/office/drawing/2014/main" id="{E051D179-ED36-7112-6E64-816CCF232375}"/>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a:extLst>
              <a:ext uri="{FF2B5EF4-FFF2-40B4-BE49-F238E27FC236}">
                <a16:creationId xmlns:a16="http://schemas.microsoft.com/office/drawing/2014/main" id="{3924E0CC-0E19-B755-BF56-6D3D0B6F38C3}"/>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55299" name="Rectangle 3">
            <a:extLst>
              <a:ext uri="{FF2B5EF4-FFF2-40B4-BE49-F238E27FC236}">
                <a16:creationId xmlns:a16="http://schemas.microsoft.com/office/drawing/2014/main" id="{694918AA-011F-6263-8618-DEC10C6652E0}"/>
              </a:ext>
            </a:extLst>
          </p:cNvPr>
          <p:cNvSpPr>
            <a:spLocks noGrp="1" noChangeArrowheads="1"/>
          </p:cNvSpPr>
          <p:nvPr>
            <p:ph idx="1"/>
          </p:nvPr>
        </p:nvSpPr>
        <p:spPr>
          <a:ln>
            <a:solidFill>
              <a:schemeClr val="bg1"/>
            </a:solidFill>
            <a:miter lim="800000"/>
            <a:headEnd/>
            <a:tailEnd/>
          </a:ln>
        </p:spPr>
        <p:txBody>
          <a:bodyPr/>
          <a:lstStyle/>
          <a:p>
            <a:pPr marL="609600" indent="-609600" eaLnBrk="1" hangingPunct="1">
              <a:lnSpc>
                <a:spcPct val="90000"/>
              </a:lnSpc>
              <a:defRPr/>
            </a:pPr>
            <a:endParaRPr lang="nl-NL" altLang="nl-NL" sz="2000" dirty="0"/>
          </a:p>
          <a:p>
            <a:pPr marL="609600" indent="-609600" eaLnBrk="1" hangingPunct="1">
              <a:lnSpc>
                <a:spcPct val="90000"/>
              </a:lnSpc>
              <a:buFontTx/>
              <a:buNone/>
              <a:defRPr/>
            </a:pPr>
            <a:r>
              <a:rPr lang="nl-NL" altLang="nl-NL" dirty="0"/>
              <a:t>    </a:t>
            </a:r>
            <a:r>
              <a:rPr lang="nl-NL" altLang="nl-NL" sz="2800" u="sng" dirty="0">
                <a:solidFill>
                  <a:srgbClr val="00FF00"/>
                </a:solidFill>
              </a:rPr>
              <a:t>Eerbewijs aan koning en aanmelden 1:</a:t>
            </a:r>
          </a:p>
          <a:p>
            <a:pPr marL="990600" lvl="1" indent="-533400" eaLnBrk="1" hangingPunct="1">
              <a:lnSpc>
                <a:spcPct val="90000"/>
              </a:lnSpc>
              <a:buFontTx/>
              <a:buChar char="-"/>
              <a:defRPr/>
            </a:pPr>
            <a:r>
              <a:rPr lang="nl-NL" altLang="nl-NL" sz="2800" dirty="0"/>
              <a:t>Na het commando </a:t>
            </a:r>
            <a:r>
              <a:rPr lang="nl-NL" altLang="nl-NL" sz="2800" dirty="0">
                <a:solidFill>
                  <a:srgbClr val="FF0000"/>
                </a:solidFill>
              </a:rPr>
              <a:t>‘’STAAT” </a:t>
            </a:r>
            <a:r>
              <a:rPr lang="nl-NL" altLang="nl-NL" sz="2800" dirty="0"/>
              <a:t>marcheert de  commandant naar het kiosk en neemt, met het gezicht naar de vereniging toe, plaats voor de op het kiosk staande koning</a:t>
            </a:r>
            <a:r>
              <a:rPr lang="nl-NL" altLang="nl-NL" dirty="0"/>
              <a:t>  </a:t>
            </a:r>
            <a:r>
              <a:rPr lang="nl-NL" altLang="nl-NL" dirty="0">
                <a:solidFill>
                  <a:srgbClr val="FFC000"/>
                </a:solidFill>
              </a:rPr>
              <a:t>Foto 4-01</a:t>
            </a:r>
            <a:endParaRPr lang="nl-NL" altLang="nl-NL" u="sng" dirty="0"/>
          </a:p>
          <a:p>
            <a:pPr marL="457200" lvl="1" indent="0" eaLnBrk="1" hangingPunct="1">
              <a:lnSpc>
                <a:spcPct val="90000"/>
              </a:lnSpc>
              <a:buFont typeface="Arial" panose="020B0604020202020204" pitchFamily="34" charset="0"/>
              <a:buNone/>
              <a:defRPr/>
            </a:pPr>
            <a:r>
              <a:rPr lang="nl-NL" altLang="nl-NL" dirty="0">
                <a:solidFill>
                  <a:srgbClr val="FFC000"/>
                </a:solidFill>
              </a:rPr>
              <a:t>                                                                                                      Foto 4-02</a:t>
            </a:r>
            <a:endParaRPr lang="nl-NL" altLang="nl-NL" sz="2800" u="sng" dirty="0"/>
          </a:p>
          <a:p>
            <a:pPr marL="990600" lvl="1" indent="-533400" eaLnBrk="1" hangingPunct="1">
              <a:lnSpc>
                <a:spcPct val="90000"/>
              </a:lnSpc>
              <a:buFontTx/>
              <a:buChar char="-"/>
              <a:defRPr/>
            </a:pPr>
            <a:r>
              <a:rPr lang="nl-NL" altLang="nl-NL" sz="2800" dirty="0"/>
              <a:t>Na het commando </a:t>
            </a:r>
            <a:r>
              <a:rPr lang="nl-NL" altLang="nl-NL" sz="2800" dirty="0">
                <a:solidFill>
                  <a:srgbClr val="FF0000"/>
                </a:solidFill>
              </a:rPr>
              <a:t>‘’STAAT” </a:t>
            </a:r>
            <a:r>
              <a:rPr lang="nl-NL" altLang="nl-NL" sz="2800" dirty="0"/>
              <a:t>marcheert de  tamboer-majoor model naar het midden van het muziekkorps (rug naar het korps)</a:t>
            </a:r>
          </a:p>
        </p:txBody>
      </p:sp>
      <p:sp>
        <p:nvSpPr>
          <p:cNvPr id="81924" name="Tijdelijke aanduiding voor voettekst 4">
            <a:extLst>
              <a:ext uri="{FF2B5EF4-FFF2-40B4-BE49-F238E27FC236}">
                <a16:creationId xmlns:a16="http://schemas.microsoft.com/office/drawing/2014/main" id="{08A0B9C1-74C9-E439-6502-5BBA225BD92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81925" name="Tijdelijke aanduiding voor dianummer 5">
            <a:extLst>
              <a:ext uri="{FF2B5EF4-FFF2-40B4-BE49-F238E27FC236}">
                <a16:creationId xmlns:a16="http://schemas.microsoft.com/office/drawing/2014/main" id="{55A23646-E14A-5C38-857A-338FDD36ED61}"/>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833290EB-7912-1A43-A2A0-6A4778315D6C}" type="slidenum">
              <a:rPr lang="nl-NL" altLang="nl-NL" sz="1400">
                <a:latin typeface="Arial" panose="020B0604020202020204" pitchFamily="34" charset="0"/>
              </a:rPr>
              <a:pPr>
                <a:spcBef>
                  <a:spcPct val="0"/>
                </a:spcBef>
                <a:buClrTx/>
                <a:buFontTx/>
                <a:buNone/>
              </a:pPr>
              <a:t>39</a:t>
            </a:fld>
            <a:endParaRPr lang="nl-NL" altLang="nl-NL" sz="1400">
              <a:latin typeface="Arial" panose="020B0604020202020204" pitchFamily="34" charset="0"/>
            </a:endParaRPr>
          </a:p>
        </p:txBody>
      </p:sp>
      <p:sp>
        <p:nvSpPr>
          <p:cNvPr id="81926" name="Line 4">
            <a:extLst>
              <a:ext uri="{FF2B5EF4-FFF2-40B4-BE49-F238E27FC236}">
                <a16:creationId xmlns:a16="http://schemas.microsoft.com/office/drawing/2014/main" id="{A341956C-FA82-402E-8A87-4B4CC2345DF3}"/>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81927" name="Line 5">
            <a:extLst>
              <a:ext uri="{FF2B5EF4-FFF2-40B4-BE49-F238E27FC236}">
                <a16:creationId xmlns:a16="http://schemas.microsoft.com/office/drawing/2014/main" id="{D1F2BB73-7CB8-F608-050E-5A065BF73EF4}"/>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81928" name="Tijdelijke aanduiding voor datum 1">
            <a:extLst>
              <a:ext uri="{FF2B5EF4-FFF2-40B4-BE49-F238E27FC236}">
                <a16:creationId xmlns:a16="http://schemas.microsoft.com/office/drawing/2014/main" id="{26E4BDBE-A64C-6543-135A-DF1CECD0B84F}"/>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a:extLst>
              <a:ext uri="{FF2B5EF4-FFF2-40B4-BE49-F238E27FC236}">
                <a16:creationId xmlns:a16="http://schemas.microsoft.com/office/drawing/2014/main" id="{6768BC92-5480-8CA1-547F-4B730A6DFF75}"/>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0243" name="Rectangle 3">
            <a:extLst>
              <a:ext uri="{FF2B5EF4-FFF2-40B4-BE49-F238E27FC236}">
                <a16:creationId xmlns:a16="http://schemas.microsoft.com/office/drawing/2014/main" id="{861CF0AB-1C5E-2C1C-C0EB-7A593204F64B}"/>
              </a:ext>
            </a:extLst>
          </p:cNvPr>
          <p:cNvSpPr>
            <a:spLocks noGrp="1" noChangeArrowheads="1"/>
          </p:cNvSpPr>
          <p:nvPr>
            <p:ph idx="1"/>
          </p:nvPr>
        </p:nvSpPr>
        <p:spPr/>
        <p:txBody>
          <a:bodyPr/>
          <a:lstStyle/>
          <a:p>
            <a:pPr eaLnBrk="1" hangingPunct="1"/>
            <a:endParaRPr lang="nl-NL" altLang="nl-NL" sz="800"/>
          </a:p>
          <a:p>
            <a:pPr eaLnBrk="1" hangingPunct="1">
              <a:buFontTx/>
              <a:buNone/>
            </a:pPr>
            <a:r>
              <a:rPr lang="nl-NL" altLang="nl-NL"/>
              <a:t>	 </a:t>
            </a:r>
            <a:r>
              <a:rPr lang="nl-NL" altLang="nl-NL" sz="2800"/>
              <a:t>Aanmarcheren dient plaats te vinden op het  </a:t>
            </a:r>
          </a:p>
          <a:p>
            <a:pPr eaLnBrk="1" hangingPunct="1">
              <a:buFontTx/>
              <a:buNone/>
            </a:pPr>
            <a:r>
              <a:rPr lang="nl-NL" altLang="nl-NL" sz="2800"/>
              <a:t>    moment dat de voorgaande vereniging met de   </a:t>
            </a:r>
          </a:p>
          <a:p>
            <a:pPr eaLnBrk="1" hangingPunct="1">
              <a:buFontTx/>
              <a:buNone/>
            </a:pPr>
            <a:r>
              <a:rPr lang="nl-NL" altLang="nl-NL" sz="2800"/>
              <a:t>    afmars begonnen is.</a:t>
            </a:r>
          </a:p>
          <a:p>
            <a:pPr eaLnBrk="1" hangingPunct="1">
              <a:buFontTx/>
              <a:buNone/>
            </a:pPr>
            <a:r>
              <a:rPr lang="nl-NL" altLang="nl-NL" sz="2800"/>
              <a:t>    </a:t>
            </a:r>
            <a:r>
              <a:rPr lang="nl-NL" altLang="nl-NL" sz="2800" u="sng"/>
              <a:t>Tijdsoverschrijding:</a:t>
            </a:r>
          </a:p>
          <a:p>
            <a:pPr eaLnBrk="1" hangingPunct="1">
              <a:buFontTx/>
              <a:buNone/>
            </a:pPr>
            <a:r>
              <a:rPr lang="nl-NL" altLang="nl-NL" sz="2800"/>
              <a:t>		- tot 7 minuten geen strafpunten</a:t>
            </a:r>
          </a:p>
          <a:p>
            <a:pPr eaLnBrk="1" hangingPunct="1">
              <a:buFontTx/>
              <a:buNone/>
            </a:pPr>
            <a:r>
              <a:rPr lang="nl-NL" altLang="nl-NL" sz="2800"/>
              <a:t>		- tussen 7 en 8 minuten: 1 strafpunt</a:t>
            </a:r>
            <a:endParaRPr lang="nl-NL" altLang="nl-NL" sz="2800">
              <a:solidFill>
                <a:srgbClr val="FF0000"/>
              </a:solidFill>
            </a:endParaRPr>
          </a:p>
          <a:p>
            <a:pPr eaLnBrk="1" hangingPunct="1">
              <a:buFontTx/>
              <a:buNone/>
            </a:pPr>
            <a:r>
              <a:rPr lang="nl-NL" altLang="nl-NL" sz="2800"/>
              <a:t>		- tussen 8 en 9 minuten: 2 strafpunten</a:t>
            </a:r>
          </a:p>
          <a:p>
            <a:pPr eaLnBrk="1" hangingPunct="1">
              <a:buFontTx/>
              <a:buNone/>
            </a:pPr>
            <a:endParaRPr lang="nl-NL" altLang="nl-NL" sz="1800"/>
          </a:p>
          <a:p>
            <a:pPr eaLnBrk="1" hangingPunct="1">
              <a:buFontTx/>
              <a:buNone/>
            </a:pPr>
            <a:r>
              <a:rPr lang="nl-NL" altLang="nl-NL" sz="2800"/>
              <a:t>		- ‘’aanhouden’’ tijd op schema</a:t>
            </a:r>
          </a:p>
          <a:p>
            <a:pPr eaLnBrk="1" hangingPunct="1">
              <a:buFontTx/>
              <a:buNone/>
            </a:pPr>
            <a:endParaRPr lang="nl-NL" altLang="nl-NL" sz="2800"/>
          </a:p>
        </p:txBody>
      </p:sp>
      <p:sp>
        <p:nvSpPr>
          <p:cNvPr id="10244" name="Tijdelijke aanduiding voor voettekst 4">
            <a:extLst>
              <a:ext uri="{FF2B5EF4-FFF2-40B4-BE49-F238E27FC236}">
                <a16:creationId xmlns:a16="http://schemas.microsoft.com/office/drawing/2014/main" id="{431C517A-E649-6B90-8D85-72A9A54915C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0245" name="Tijdelijke aanduiding voor dianummer 5">
            <a:extLst>
              <a:ext uri="{FF2B5EF4-FFF2-40B4-BE49-F238E27FC236}">
                <a16:creationId xmlns:a16="http://schemas.microsoft.com/office/drawing/2014/main" id="{735FD497-337C-C5E8-4D53-51F7E532DA96}"/>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318E566B-723E-F649-8714-47BB94C95423}" type="slidenum">
              <a:rPr lang="nl-NL" altLang="nl-NL" sz="1400">
                <a:latin typeface="Arial" panose="020B0604020202020204" pitchFamily="34" charset="0"/>
              </a:rPr>
              <a:pPr>
                <a:spcBef>
                  <a:spcPct val="0"/>
                </a:spcBef>
                <a:buClrTx/>
                <a:buFontTx/>
                <a:buNone/>
              </a:pPr>
              <a:t>4</a:t>
            </a:fld>
            <a:endParaRPr lang="nl-NL" altLang="nl-NL" sz="1400">
              <a:latin typeface="Arial" panose="020B0604020202020204" pitchFamily="34" charset="0"/>
            </a:endParaRPr>
          </a:p>
        </p:txBody>
      </p:sp>
      <p:sp>
        <p:nvSpPr>
          <p:cNvPr id="10246" name="Tijdelijke aanduiding voor datum 1">
            <a:extLst>
              <a:ext uri="{FF2B5EF4-FFF2-40B4-BE49-F238E27FC236}">
                <a16:creationId xmlns:a16="http://schemas.microsoft.com/office/drawing/2014/main" id="{8302358B-B7A8-76D0-24A9-CC0AE4B1FFEB}"/>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DBC176DB-E1E7-0540-43CF-89296424D6D8}"/>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49155" name="Rectangle 3">
            <a:extLst>
              <a:ext uri="{FF2B5EF4-FFF2-40B4-BE49-F238E27FC236}">
                <a16:creationId xmlns:a16="http://schemas.microsoft.com/office/drawing/2014/main" id="{2C6D12B9-0277-D406-6F40-9D2E8B8A8134}"/>
              </a:ext>
            </a:extLst>
          </p:cNvPr>
          <p:cNvSpPr>
            <a:spLocks noGrp="1" noChangeArrowheads="1"/>
          </p:cNvSpPr>
          <p:nvPr>
            <p:ph idx="1"/>
          </p:nvPr>
        </p:nvSpPr>
        <p:spPr>
          <a:ln>
            <a:solidFill>
              <a:schemeClr val="bg1"/>
            </a:solidFill>
            <a:miter lim="800000"/>
            <a:headEnd/>
            <a:tailEnd/>
          </a:ln>
        </p:spPr>
        <p:txBody>
          <a:bodyPr/>
          <a:lstStyle/>
          <a:p>
            <a:pPr marL="609600" indent="-609600" eaLnBrk="1" hangingPunct="1">
              <a:defRPr/>
            </a:pPr>
            <a:endParaRPr lang="nl-NL" altLang="nl-NL" sz="100" dirty="0"/>
          </a:p>
          <a:p>
            <a:pPr marL="609600" indent="-609600" eaLnBrk="1" hangingPunct="1">
              <a:buFont typeface="Arial" panose="020B0604020202020204" pitchFamily="34" charset="0"/>
              <a:buNone/>
              <a:defRPr/>
            </a:pPr>
            <a:r>
              <a:rPr lang="nl-NL" altLang="nl-NL" dirty="0"/>
              <a:t>    </a:t>
            </a:r>
            <a:r>
              <a:rPr lang="nl-NL" altLang="nl-NL" sz="2800" u="sng" dirty="0">
                <a:solidFill>
                  <a:srgbClr val="00FF00"/>
                </a:solidFill>
              </a:rPr>
              <a:t>Eerbewijs aan koning en aanmelden 2:</a:t>
            </a:r>
            <a:r>
              <a:rPr lang="nl-NL" altLang="nl-NL" sz="2800" dirty="0">
                <a:solidFill>
                  <a:srgbClr val="00FF00"/>
                </a:solidFill>
              </a:rPr>
              <a:t>	</a:t>
            </a:r>
            <a:endParaRPr lang="nl-NL" altLang="nl-NL" sz="2000" u="sng" dirty="0"/>
          </a:p>
          <a:p>
            <a:pPr marL="609600" indent="-609600" eaLnBrk="1" hangingPunct="1">
              <a:buFont typeface="Arial" panose="020B0604020202020204" pitchFamily="34" charset="0"/>
              <a:buNone/>
              <a:defRPr/>
            </a:pPr>
            <a:r>
              <a:rPr lang="nl-NL" altLang="nl-NL" sz="2000" dirty="0"/>
              <a:t>        </a:t>
            </a:r>
            <a:r>
              <a:rPr lang="nl-NL" altLang="nl-NL" sz="2800" dirty="0"/>
              <a:t>- Hierna volgt het commando </a:t>
            </a:r>
            <a:r>
              <a:rPr lang="nl-NL" altLang="nl-NL" sz="2800" dirty="0">
                <a:solidFill>
                  <a:srgbClr val="FF0000"/>
                </a:solidFill>
              </a:rPr>
              <a:t>‘</a:t>
            </a:r>
            <a:r>
              <a:rPr lang="nl-NL" altLang="nl-NL" sz="2800" i="1" dirty="0">
                <a:solidFill>
                  <a:srgbClr val="FF0000"/>
                </a:solidFill>
              </a:rPr>
              <a:t>’Presenteert =                         </a:t>
            </a:r>
          </a:p>
          <a:p>
            <a:pPr marL="457200" lvl="1" indent="0" eaLnBrk="1" hangingPunct="1">
              <a:buFont typeface="Arial" panose="020B0604020202020204" pitchFamily="34" charset="0"/>
              <a:buNone/>
              <a:defRPr/>
            </a:pPr>
            <a:r>
              <a:rPr lang="nl-NL" altLang="nl-NL" sz="2800" dirty="0">
                <a:solidFill>
                  <a:srgbClr val="FF0000"/>
                </a:solidFill>
              </a:rPr>
              <a:t>  geweer</a:t>
            </a:r>
            <a:r>
              <a:rPr lang="nl-NL" altLang="nl-NL" sz="2800" i="1" dirty="0">
                <a:solidFill>
                  <a:srgbClr val="FF0000"/>
                </a:solidFill>
              </a:rPr>
              <a:t>’’</a:t>
            </a:r>
            <a:r>
              <a:rPr lang="nl-NL" altLang="nl-NL" sz="2800" i="1" dirty="0"/>
              <a:t>. </a:t>
            </a:r>
            <a:r>
              <a:rPr lang="nl-NL" altLang="nl-NL" sz="2800" dirty="0"/>
              <a:t>De commandant maakt            </a:t>
            </a:r>
            <a:r>
              <a:rPr lang="nl-NL" altLang="nl-NL" dirty="0">
                <a:solidFill>
                  <a:srgbClr val="FFC000"/>
                </a:solidFill>
              </a:rPr>
              <a:t>Foto 4-03</a:t>
            </a:r>
            <a:r>
              <a:rPr lang="nl-NL" altLang="nl-NL" dirty="0"/>
              <a:t> </a:t>
            </a:r>
          </a:p>
          <a:p>
            <a:pPr marL="457200" lvl="1" indent="0" eaLnBrk="1" hangingPunct="1">
              <a:buFont typeface="Arial" panose="020B0604020202020204" pitchFamily="34" charset="0"/>
              <a:buNone/>
              <a:defRPr/>
            </a:pPr>
            <a:r>
              <a:rPr lang="nl-NL" altLang="nl-NL" sz="2800" dirty="0"/>
              <a:t>  rechtsomkeert en brengt de sabelgroet</a:t>
            </a:r>
          </a:p>
          <a:p>
            <a:pPr marL="457200" lvl="1" indent="0" eaLnBrk="1" hangingPunct="1">
              <a:buFont typeface="Arial" panose="020B0604020202020204" pitchFamily="34" charset="0"/>
              <a:buNone/>
              <a:defRPr/>
            </a:pPr>
            <a:r>
              <a:rPr lang="nl-NL" altLang="nl-NL" sz="2800" dirty="0"/>
              <a:t>- Op stokteken van de tamboer-majoor 	</a:t>
            </a:r>
            <a:r>
              <a:rPr lang="nl-NL" altLang="nl-NL" dirty="0">
                <a:solidFill>
                  <a:srgbClr val="FFC000"/>
                </a:solidFill>
              </a:rPr>
              <a:t>Foto 4-04</a:t>
            </a:r>
            <a:r>
              <a:rPr lang="nl-NL" altLang="nl-NL" sz="2800" dirty="0"/>
              <a:t>    </a:t>
            </a:r>
          </a:p>
          <a:p>
            <a:pPr marL="457200" lvl="1" indent="0" eaLnBrk="1" hangingPunct="1">
              <a:buFont typeface="Arial" panose="020B0604020202020204" pitchFamily="34" charset="0"/>
              <a:buNone/>
              <a:defRPr/>
            </a:pPr>
            <a:r>
              <a:rPr lang="nl-NL" altLang="nl-NL" sz="2800" dirty="0"/>
              <a:t>  speelt het muziekkorps het signaal ‘Wilhelmus’</a:t>
            </a:r>
          </a:p>
          <a:p>
            <a:pPr marL="457200" lvl="1" indent="0" eaLnBrk="1" hangingPunct="1">
              <a:buFont typeface="Arial" panose="020B0604020202020204" pitchFamily="34" charset="0"/>
              <a:buNone/>
              <a:defRPr/>
            </a:pPr>
            <a:r>
              <a:rPr lang="nl-NL" altLang="nl-NL" sz="2800" dirty="0"/>
              <a:t>- Koning, keizer en eventuele overige -niet-    </a:t>
            </a:r>
          </a:p>
          <a:p>
            <a:pPr marL="457200" lvl="1" indent="0" eaLnBrk="1" hangingPunct="1">
              <a:buFont typeface="Arial" panose="020B0604020202020204" pitchFamily="34" charset="0"/>
              <a:buNone/>
              <a:defRPr/>
            </a:pPr>
            <a:r>
              <a:rPr lang="nl-NL" altLang="nl-NL" sz="2800" dirty="0"/>
              <a:t>  geüniformeerde-personen- van de eigen  </a:t>
            </a:r>
          </a:p>
          <a:p>
            <a:pPr marL="457200" lvl="1" indent="0" eaLnBrk="1" hangingPunct="1">
              <a:buFont typeface="Arial" panose="020B0604020202020204" pitchFamily="34" charset="0"/>
              <a:buNone/>
              <a:defRPr/>
            </a:pPr>
            <a:r>
              <a:rPr lang="nl-NL" altLang="nl-NL" sz="2800" dirty="0"/>
              <a:t>  vereniging, brengen geen groet</a:t>
            </a:r>
            <a:r>
              <a:rPr lang="nl-NL" altLang="nl-NL" dirty="0"/>
              <a:t>	 </a:t>
            </a:r>
            <a:r>
              <a:rPr lang="nl-NL" altLang="nl-NL" dirty="0">
                <a:solidFill>
                  <a:srgbClr val="FFC000"/>
                </a:solidFill>
              </a:rPr>
              <a:t>    Foto 4-05, 4-06,  						     4-07 en 4-08 </a:t>
            </a:r>
            <a:endParaRPr lang="nl-NL" altLang="nl-NL" dirty="0"/>
          </a:p>
          <a:p>
            <a:pPr marL="990600" lvl="1" indent="-533400" eaLnBrk="1" hangingPunct="1">
              <a:buFontTx/>
              <a:buChar char="-"/>
              <a:defRPr/>
            </a:pPr>
            <a:endParaRPr lang="nl-NL" altLang="nl-NL" sz="3200" dirty="0"/>
          </a:p>
          <a:p>
            <a:pPr marL="990600" lvl="1" indent="-533400" eaLnBrk="1" hangingPunct="1">
              <a:buFontTx/>
              <a:buNone/>
              <a:defRPr/>
            </a:pPr>
            <a:endParaRPr lang="nl-NL" altLang="nl-NL" sz="3200" dirty="0"/>
          </a:p>
          <a:p>
            <a:pPr marL="990600" lvl="1" indent="-533400" eaLnBrk="1" hangingPunct="1">
              <a:buFontTx/>
              <a:buNone/>
              <a:defRPr/>
            </a:pPr>
            <a:endParaRPr lang="nl-NL" altLang="nl-NL" sz="1000" u="sng" dirty="0"/>
          </a:p>
          <a:p>
            <a:pPr marL="990600" lvl="1" indent="-533400" eaLnBrk="1" hangingPunct="1">
              <a:buFontTx/>
              <a:buNone/>
              <a:defRPr/>
            </a:pPr>
            <a:endParaRPr lang="nl-NL" altLang="nl-NL" sz="1000" dirty="0"/>
          </a:p>
        </p:txBody>
      </p:sp>
      <p:sp>
        <p:nvSpPr>
          <p:cNvPr id="83972" name="Tijdelijke aanduiding voor voettekst 4">
            <a:extLst>
              <a:ext uri="{FF2B5EF4-FFF2-40B4-BE49-F238E27FC236}">
                <a16:creationId xmlns:a16="http://schemas.microsoft.com/office/drawing/2014/main" id="{29E9A5CA-D0F5-F952-427A-D5453653373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83973" name="Tijdelijke aanduiding voor dianummer 5">
            <a:extLst>
              <a:ext uri="{FF2B5EF4-FFF2-40B4-BE49-F238E27FC236}">
                <a16:creationId xmlns:a16="http://schemas.microsoft.com/office/drawing/2014/main" id="{17C114A6-4721-4DBE-2FDD-82F8AAF565B8}"/>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E25359B1-6826-834A-8206-F617082ADDF9}" type="slidenum">
              <a:rPr lang="nl-NL" altLang="nl-NL" sz="1400">
                <a:latin typeface="Arial" panose="020B0604020202020204" pitchFamily="34" charset="0"/>
              </a:rPr>
              <a:pPr>
                <a:spcBef>
                  <a:spcPct val="0"/>
                </a:spcBef>
                <a:buClrTx/>
                <a:buFontTx/>
                <a:buNone/>
              </a:pPr>
              <a:t>40</a:t>
            </a:fld>
            <a:endParaRPr lang="nl-NL" altLang="nl-NL" sz="1400">
              <a:latin typeface="Arial" panose="020B0604020202020204" pitchFamily="34" charset="0"/>
            </a:endParaRPr>
          </a:p>
        </p:txBody>
      </p:sp>
      <p:sp>
        <p:nvSpPr>
          <p:cNvPr id="83974" name="Line 4">
            <a:extLst>
              <a:ext uri="{FF2B5EF4-FFF2-40B4-BE49-F238E27FC236}">
                <a16:creationId xmlns:a16="http://schemas.microsoft.com/office/drawing/2014/main" id="{909499C1-C7AA-FEA6-A4B3-F5E9CFED241D}"/>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83975" name="Line 5">
            <a:extLst>
              <a:ext uri="{FF2B5EF4-FFF2-40B4-BE49-F238E27FC236}">
                <a16:creationId xmlns:a16="http://schemas.microsoft.com/office/drawing/2014/main" id="{EF5B025E-DD3E-6BD4-4FF4-D06828ED954D}"/>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83976" name="Tijdelijke aanduiding voor datum 1">
            <a:extLst>
              <a:ext uri="{FF2B5EF4-FFF2-40B4-BE49-F238E27FC236}">
                <a16:creationId xmlns:a16="http://schemas.microsoft.com/office/drawing/2014/main" id="{03E0B86D-F707-9689-E8DC-570F633DCE4C}"/>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a:extLst>
              <a:ext uri="{FF2B5EF4-FFF2-40B4-BE49-F238E27FC236}">
                <a16:creationId xmlns:a16="http://schemas.microsoft.com/office/drawing/2014/main" id="{309C8C07-B5DA-BB13-F607-65D0F0F63AF7}"/>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86019" name="Rectangle 3">
            <a:extLst>
              <a:ext uri="{FF2B5EF4-FFF2-40B4-BE49-F238E27FC236}">
                <a16:creationId xmlns:a16="http://schemas.microsoft.com/office/drawing/2014/main" id="{A058DABB-55E4-9A60-28FA-FCBA1964F266}"/>
              </a:ext>
            </a:extLst>
          </p:cNvPr>
          <p:cNvSpPr>
            <a:spLocks noGrp="1" noChangeArrowheads="1"/>
          </p:cNvSpPr>
          <p:nvPr>
            <p:ph idx="1"/>
          </p:nvPr>
        </p:nvSpPr>
        <p:spPr>
          <a:xfrm>
            <a:off x="428625" y="1412875"/>
            <a:ext cx="7620000" cy="4916488"/>
          </a:xfrm>
        </p:spPr>
        <p:txBody>
          <a:bodyPr/>
          <a:lstStyle/>
          <a:p>
            <a:pPr marL="609600" indent="-609600" eaLnBrk="1" hangingPunct="1"/>
            <a:endParaRPr lang="nl-NL" altLang="nl-NL" sz="100"/>
          </a:p>
          <a:p>
            <a:pPr marL="609600" indent="-609600" eaLnBrk="1" hangingPunct="1">
              <a:buFontTx/>
              <a:buNone/>
            </a:pPr>
            <a:endParaRPr lang="nl-NL" altLang="nl-NL" sz="2600"/>
          </a:p>
          <a:p>
            <a:pPr marL="990600" lvl="1" indent="-533400" eaLnBrk="1" hangingPunct="1">
              <a:buFontTx/>
              <a:buNone/>
            </a:pPr>
            <a:r>
              <a:rPr lang="nl-NL" altLang="nl-NL">
                <a:solidFill>
                  <a:srgbClr val="FF0000"/>
                </a:solidFill>
              </a:rPr>
              <a:t>                                                                 </a:t>
            </a: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r>
              <a:rPr lang="nl-NL" altLang="nl-NL"/>
              <a:t>Foto 4-03</a:t>
            </a:r>
            <a:r>
              <a:rPr lang="nl-NL" altLang="nl-NL">
                <a:solidFill>
                  <a:srgbClr val="00B050"/>
                </a:solidFill>
              </a:rPr>
              <a:t>                                        </a:t>
            </a:r>
            <a:endParaRPr lang="nl-NL" altLang="nl-NL">
              <a:solidFill>
                <a:srgbClr val="FF0000"/>
              </a:solidFill>
            </a:endParaRPr>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r>
              <a:rPr lang="nl-NL" altLang="nl-NL"/>
              <a:t>                                        Foto 4-04</a:t>
            </a:r>
            <a:r>
              <a:rPr lang="nl-NL" altLang="nl-NL">
                <a:solidFill>
                  <a:srgbClr val="00B050"/>
                </a:solidFill>
              </a:rPr>
              <a:t>                                        </a:t>
            </a:r>
            <a:endParaRPr lang="nl-NL" altLang="nl-NL">
              <a:solidFill>
                <a:srgbClr val="FF0000"/>
              </a:solidFill>
            </a:endParaRPr>
          </a:p>
          <a:p>
            <a:pPr marL="990600" lvl="1" indent="-533400" eaLnBrk="1" hangingPunct="1">
              <a:buFontTx/>
              <a:buNone/>
            </a:pPr>
            <a:endParaRPr lang="nl-NL" altLang="nl-NL">
              <a:solidFill>
                <a:srgbClr val="FF0000"/>
              </a:solidFill>
            </a:endParaRPr>
          </a:p>
        </p:txBody>
      </p:sp>
      <p:sp>
        <p:nvSpPr>
          <p:cNvPr id="86020" name="Tijdelijke aanduiding voor voettekst 4">
            <a:extLst>
              <a:ext uri="{FF2B5EF4-FFF2-40B4-BE49-F238E27FC236}">
                <a16:creationId xmlns:a16="http://schemas.microsoft.com/office/drawing/2014/main" id="{0173AB06-202B-8F02-0A68-92071516EC9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86021" name="Tijdelijke aanduiding voor dianummer 5">
            <a:extLst>
              <a:ext uri="{FF2B5EF4-FFF2-40B4-BE49-F238E27FC236}">
                <a16:creationId xmlns:a16="http://schemas.microsoft.com/office/drawing/2014/main" id="{57E89465-2AE7-571C-33B2-CFD4C2F29485}"/>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8CA714A2-74AC-E044-ADE7-108F50B7D345}" type="slidenum">
              <a:rPr lang="nl-NL" altLang="nl-NL" sz="1400">
                <a:latin typeface="Arial" panose="020B0604020202020204" pitchFamily="34" charset="0"/>
              </a:rPr>
              <a:pPr>
                <a:spcBef>
                  <a:spcPct val="0"/>
                </a:spcBef>
                <a:buClrTx/>
                <a:buFontTx/>
                <a:buNone/>
              </a:pPr>
              <a:t>41</a:t>
            </a:fld>
            <a:endParaRPr lang="nl-NL" altLang="nl-NL" sz="1400">
              <a:latin typeface="Arial" panose="020B0604020202020204" pitchFamily="34" charset="0"/>
            </a:endParaRPr>
          </a:p>
        </p:txBody>
      </p:sp>
      <p:pic>
        <p:nvPicPr>
          <p:cNvPr id="86022" name="Afbeelding 3">
            <a:extLst>
              <a:ext uri="{FF2B5EF4-FFF2-40B4-BE49-F238E27FC236}">
                <a16:creationId xmlns:a16="http://schemas.microsoft.com/office/drawing/2014/main" id="{AF835C2A-14CE-8812-6B93-D1B05420FE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01725"/>
            <a:ext cx="4071938"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Afbeelding 4">
            <a:extLst>
              <a:ext uri="{FF2B5EF4-FFF2-40B4-BE49-F238E27FC236}">
                <a16:creationId xmlns:a16="http://schemas.microsoft.com/office/drawing/2014/main" id="{AA3FEE5F-840F-9ABB-DC30-54E97E9A0C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3933825"/>
            <a:ext cx="41814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Tijdelijke aanduiding voor datum 5">
            <a:extLst>
              <a:ext uri="{FF2B5EF4-FFF2-40B4-BE49-F238E27FC236}">
                <a16:creationId xmlns:a16="http://schemas.microsoft.com/office/drawing/2014/main" id="{EC6B3C82-AB31-690E-A0A4-7D6388532F48}"/>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a:extLst>
              <a:ext uri="{FF2B5EF4-FFF2-40B4-BE49-F238E27FC236}">
                <a16:creationId xmlns:a16="http://schemas.microsoft.com/office/drawing/2014/main" id="{0C906890-AEB9-F7DF-EB1F-ED95441ACC43}"/>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88067" name="Rectangle 3">
            <a:extLst>
              <a:ext uri="{FF2B5EF4-FFF2-40B4-BE49-F238E27FC236}">
                <a16:creationId xmlns:a16="http://schemas.microsoft.com/office/drawing/2014/main" id="{1142DDB7-8D46-1C83-43ED-B56D21E81545}"/>
              </a:ext>
            </a:extLst>
          </p:cNvPr>
          <p:cNvSpPr>
            <a:spLocks noGrp="1" noChangeArrowheads="1"/>
          </p:cNvSpPr>
          <p:nvPr>
            <p:ph idx="1"/>
          </p:nvPr>
        </p:nvSpPr>
        <p:spPr>
          <a:xfrm>
            <a:off x="428625" y="1412875"/>
            <a:ext cx="7620000" cy="4916488"/>
          </a:xfrm>
        </p:spPr>
        <p:txBody>
          <a:bodyPr/>
          <a:lstStyle/>
          <a:p>
            <a:pPr marL="609600" indent="-609600" eaLnBrk="1" hangingPunct="1"/>
            <a:endParaRPr lang="nl-NL" altLang="nl-NL" sz="100"/>
          </a:p>
          <a:p>
            <a:pPr marL="609600" indent="-609600" eaLnBrk="1" hangingPunct="1">
              <a:buFontTx/>
              <a:buNone/>
            </a:pPr>
            <a:endParaRPr lang="nl-NL" altLang="nl-NL" sz="2600"/>
          </a:p>
          <a:p>
            <a:pPr marL="990600" lvl="1" indent="-533400" eaLnBrk="1" hangingPunct="1">
              <a:buFontTx/>
              <a:buNone/>
            </a:pPr>
            <a:r>
              <a:rPr lang="nl-NL" altLang="nl-NL">
                <a:solidFill>
                  <a:srgbClr val="FF0000"/>
                </a:solidFill>
              </a:rPr>
              <a:t>                                                               </a:t>
            </a: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r>
              <a:rPr lang="nl-NL" altLang="nl-NL">
                <a:solidFill>
                  <a:srgbClr val="FF0000"/>
                </a:solidFill>
              </a:rPr>
              <a:t>                               </a:t>
            </a:r>
          </a:p>
          <a:p>
            <a:pPr marL="990600" lvl="1" indent="-533400" eaLnBrk="1" hangingPunct="1">
              <a:buFontTx/>
              <a:buNone/>
            </a:pPr>
            <a:endParaRPr lang="nl-NL" altLang="nl-NL" sz="1400">
              <a:solidFill>
                <a:srgbClr val="FF0000"/>
              </a:solidFill>
            </a:endParaRPr>
          </a:p>
          <a:p>
            <a:pPr marL="990600" lvl="1" indent="-533400" eaLnBrk="1" hangingPunct="1">
              <a:buFontTx/>
              <a:buNone/>
            </a:pPr>
            <a:r>
              <a:rPr lang="nl-NL" altLang="nl-NL"/>
              <a:t>Foto 4-05  = </a:t>
            </a:r>
            <a:r>
              <a:rPr lang="nl-NL" altLang="nl-NL">
                <a:solidFill>
                  <a:srgbClr val="00B050"/>
                </a:solidFill>
              </a:rPr>
              <a:t>GOED</a:t>
            </a:r>
            <a:r>
              <a:rPr lang="nl-NL" altLang="nl-NL"/>
              <a:t>  </a:t>
            </a:r>
            <a:r>
              <a:rPr lang="nl-NL" altLang="nl-NL">
                <a:solidFill>
                  <a:srgbClr val="00B050"/>
                </a:solidFill>
              </a:rPr>
              <a:t>                                    </a:t>
            </a:r>
            <a:r>
              <a:rPr lang="nl-NL" altLang="nl-NL"/>
              <a:t>Foto 4-06 = </a:t>
            </a:r>
            <a:r>
              <a:rPr lang="nl-NL" altLang="nl-NL">
                <a:solidFill>
                  <a:srgbClr val="00B050"/>
                </a:solidFill>
              </a:rPr>
              <a:t>GOED</a:t>
            </a:r>
            <a:r>
              <a:rPr lang="nl-NL" altLang="nl-NL"/>
              <a:t> </a:t>
            </a:r>
          </a:p>
          <a:p>
            <a:pPr marL="990600" lvl="1" indent="-533400" eaLnBrk="1" hangingPunct="1">
              <a:buFont typeface="Arial" panose="020B0604020202020204" pitchFamily="34" charset="0"/>
              <a:buNone/>
            </a:pPr>
            <a:r>
              <a:rPr lang="nl-NL" altLang="nl-NL"/>
              <a:t>Foto 4-07 </a:t>
            </a:r>
            <a:r>
              <a:rPr lang="nl-NL" altLang="nl-NL">
                <a:solidFill>
                  <a:srgbClr val="00B050"/>
                </a:solidFill>
              </a:rPr>
              <a:t> </a:t>
            </a:r>
            <a:r>
              <a:rPr lang="nl-NL" altLang="nl-NL">
                <a:solidFill>
                  <a:srgbClr val="FF0000"/>
                </a:solidFill>
              </a:rPr>
              <a:t>= FOUT                                      </a:t>
            </a:r>
            <a:r>
              <a:rPr lang="nl-NL" altLang="nl-NL"/>
              <a:t>Foto 4-08</a:t>
            </a:r>
            <a:r>
              <a:rPr lang="nl-NL" altLang="nl-NL">
                <a:solidFill>
                  <a:srgbClr val="FF0000"/>
                </a:solidFill>
              </a:rPr>
              <a:t> = FOUT </a:t>
            </a:r>
          </a:p>
        </p:txBody>
      </p:sp>
      <p:sp>
        <p:nvSpPr>
          <p:cNvPr id="88068" name="Tijdelijke aanduiding voor voettekst 4">
            <a:extLst>
              <a:ext uri="{FF2B5EF4-FFF2-40B4-BE49-F238E27FC236}">
                <a16:creationId xmlns:a16="http://schemas.microsoft.com/office/drawing/2014/main" id="{78C7AFCF-A6BF-62A6-4C19-7C5FAC2FBF2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88069" name="Tijdelijke aanduiding voor dianummer 5">
            <a:extLst>
              <a:ext uri="{FF2B5EF4-FFF2-40B4-BE49-F238E27FC236}">
                <a16:creationId xmlns:a16="http://schemas.microsoft.com/office/drawing/2014/main" id="{CAB64106-9C3D-D70A-47C5-A63F709E607E}"/>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1D2B8967-D0E6-F243-B6E7-315CAC18176D}" type="slidenum">
              <a:rPr lang="nl-NL" altLang="nl-NL" sz="1400">
                <a:latin typeface="Arial" panose="020B0604020202020204" pitchFamily="34" charset="0"/>
              </a:rPr>
              <a:pPr>
                <a:spcBef>
                  <a:spcPct val="0"/>
                </a:spcBef>
                <a:buClrTx/>
                <a:buFontTx/>
                <a:buNone/>
              </a:pPr>
              <a:t>42</a:t>
            </a:fld>
            <a:endParaRPr lang="nl-NL" altLang="nl-NL" sz="1400">
              <a:latin typeface="Arial" panose="020B0604020202020204" pitchFamily="34" charset="0"/>
            </a:endParaRPr>
          </a:p>
        </p:txBody>
      </p:sp>
      <p:pic>
        <p:nvPicPr>
          <p:cNvPr id="88070" name="Afbeelding 1">
            <a:extLst>
              <a:ext uri="{FF2B5EF4-FFF2-40B4-BE49-F238E27FC236}">
                <a16:creationId xmlns:a16="http://schemas.microsoft.com/office/drawing/2014/main" id="{51EDA1E5-4536-4748-CFE4-1E834D094F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563" y="1149350"/>
            <a:ext cx="1776412"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Afbeelding 2">
            <a:extLst>
              <a:ext uri="{FF2B5EF4-FFF2-40B4-BE49-F238E27FC236}">
                <a16:creationId xmlns:a16="http://schemas.microsoft.com/office/drawing/2014/main" id="{FF0DF02F-A5C9-B87B-7C94-7593CAC10C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8813" y="4365625"/>
            <a:ext cx="394335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Afbeelding 3">
            <a:extLst>
              <a:ext uri="{FF2B5EF4-FFF2-40B4-BE49-F238E27FC236}">
                <a16:creationId xmlns:a16="http://schemas.microsoft.com/office/drawing/2014/main" id="{A8C8F934-F657-FDF4-1C25-87AD31BEAB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32300" y="1149350"/>
            <a:ext cx="399097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Afbeelding 4">
            <a:extLst>
              <a:ext uri="{FF2B5EF4-FFF2-40B4-BE49-F238E27FC236}">
                <a16:creationId xmlns:a16="http://schemas.microsoft.com/office/drawing/2014/main" id="{616BDA4A-1558-EB35-9F94-2EA08DEE2D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54263" y="1154113"/>
            <a:ext cx="1924050"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Afbeelding 5">
            <a:extLst>
              <a:ext uri="{FF2B5EF4-FFF2-40B4-BE49-F238E27FC236}">
                <a16:creationId xmlns:a16="http://schemas.microsoft.com/office/drawing/2014/main" id="{DE676662-FE22-9080-E61F-E2D60727574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563" y="4365625"/>
            <a:ext cx="3751262"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5" name="Tijdelijke aanduiding voor datum 6">
            <a:extLst>
              <a:ext uri="{FF2B5EF4-FFF2-40B4-BE49-F238E27FC236}">
                <a16:creationId xmlns:a16="http://schemas.microsoft.com/office/drawing/2014/main" id="{50C728D0-D572-A163-CD06-62C8C20BDCB3}"/>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2">
            <a:extLst>
              <a:ext uri="{FF2B5EF4-FFF2-40B4-BE49-F238E27FC236}">
                <a16:creationId xmlns:a16="http://schemas.microsoft.com/office/drawing/2014/main" id="{7ECEB294-EFC4-A927-B869-6920E7CD1A7F}"/>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51203" name="Rectangle 3">
            <a:extLst>
              <a:ext uri="{FF2B5EF4-FFF2-40B4-BE49-F238E27FC236}">
                <a16:creationId xmlns:a16="http://schemas.microsoft.com/office/drawing/2014/main" id="{E57C4971-6247-A446-EB66-D16A95C58106}"/>
              </a:ext>
            </a:extLst>
          </p:cNvPr>
          <p:cNvSpPr>
            <a:spLocks noGrp="1" noChangeArrowheads="1"/>
          </p:cNvSpPr>
          <p:nvPr>
            <p:ph idx="1"/>
          </p:nvPr>
        </p:nvSpPr>
        <p:spPr>
          <a:xfrm>
            <a:off x="457200" y="1484313"/>
            <a:ext cx="8229600" cy="4641850"/>
          </a:xfrm>
          <a:ln>
            <a:solidFill>
              <a:schemeClr val="bg1"/>
            </a:solidFill>
            <a:miter lim="800000"/>
            <a:headEnd/>
            <a:tailEnd/>
          </a:ln>
        </p:spPr>
        <p:txBody>
          <a:bodyPr/>
          <a:lstStyle/>
          <a:p>
            <a:pPr marL="609600" indent="-609600" eaLnBrk="1" hangingPunct="1">
              <a:lnSpc>
                <a:spcPct val="80000"/>
              </a:lnSpc>
              <a:defRPr/>
            </a:pPr>
            <a:endParaRPr lang="nl-NL" altLang="nl-NL" sz="100" dirty="0"/>
          </a:p>
          <a:p>
            <a:pPr marL="609600" indent="-609600" eaLnBrk="1" hangingPunct="1">
              <a:lnSpc>
                <a:spcPct val="80000"/>
              </a:lnSpc>
              <a:buFontTx/>
              <a:buNone/>
              <a:defRPr/>
            </a:pPr>
            <a:r>
              <a:rPr lang="nl-NL" altLang="nl-NL" dirty="0">
                <a:solidFill>
                  <a:srgbClr val="00FF00"/>
                </a:solidFill>
              </a:rPr>
              <a:t>    </a:t>
            </a:r>
            <a:r>
              <a:rPr lang="nl-NL" altLang="nl-NL" sz="2800" u="sng" dirty="0">
                <a:solidFill>
                  <a:srgbClr val="00FF00"/>
                </a:solidFill>
              </a:rPr>
              <a:t>Eerbewijs aan koning en aanmelden 3:</a:t>
            </a:r>
          </a:p>
          <a:p>
            <a:pPr marL="990600" lvl="1" indent="-533400" eaLnBrk="1" hangingPunct="1">
              <a:lnSpc>
                <a:spcPct val="80000"/>
              </a:lnSpc>
              <a:buFont typeface="Arial" panose="020B0604020202020204" pitchFamily="34" charset="0"/>
              <a:buNone/>
              <a:defRPr/>
            </a:pPr>
            <a:r>
              <a:rPr lang="nl-NL" altLang="nl-NL" sz="2800" dirty="0"/>
              <a:t>- De commandant brengt de sabelgroet voor de </a:t>
            </a:r>
          </a:p>
          <a:p>
            <a:pPr marL="990600" lvl="1" indent="-533400" eaLnBrk="1" hangingPunct="1">
              <a:lnSpc>
                <a:spcPct val="80000"/>
              </a:lnSpc>
              <a:buFont typeface="Arial" panose="020B0604020202020204" pitchFamily="34" charset="0"/>
              <a:buNone/>
              <a:defRPr/>
            </a:pPr>
            <a:r>
              <a:rPr lang="nl-NL" altLang="nl-NL" sz="2800" dirty="0"/>
              <a:t>  koning van de gastvereniging en meldt zich als </a:t>
            </a:r>
          </a:p>
          <a:p>
            <a:pPr marL="990600" lvl="1" indent="-533400" eaLnBrk="1" hangingPunct="1">
              <a:lnSpc>
                <a:spcPct val="80000"/>
              </a:lnSpc>
              <a:buFont typeface="Arial" panose="020B0604020202020204" pitchFamily="34" charset="0"/>
              <a:buNone/>
              <a:defRPr/>
            </a:pPr>
            <a:r>
              <a:rPr lang="nl-NL" altLang="nl-NL" sz="2800" dirty="0"/>
              <a:t>  volgt:					</a:t>
            </a:r>
            <a:r>
              <a:rPr lang="nl-NL" altLang="nl-NL" dirty="0">
                <a:solidFill>
                  <a:srgbClr val="FFC000"/>
                </a:solidFill>
              </a:rPr>
              <a:t> 	Foto 4-09</a:t>
            </a:r>
            <a:r>
              <a:rPr lang="nl-NL" altLang="nl-NL" dirty="0"/>
              <a:t> </a:t>
            </a:r>
          </a:p>
          <a:p>
            <a:pPr marL="990600" lvl="1" indent="-533400" eaLnBrk="1" hangingPunct="1">
              <a:lnSpc>
                <a:spcPct val="80000"/>
              </a:lnSpc>
              <a:buFontTx/>
              <a:buNone/>
              <a:defRPr/>
            </a:pPr>
            <a:r>
              <a:rPr lang="nl-NL" altLang="nl-NL" sz="2800" i="1" dirty="0">
                <a:solidFill>
                  <a:srgbClr val="FF0000"/>
                </a:solidFill>
              </a:rPr>
              <a:t>  ‘’(Rang)(eigen naam) meldt schutterij ………. </a:t>
            </a:r>
          </a:p>
          <a:p>
            <a:pPr marL="990600" lvl="1" indent="-533400" eaLnBrk="1" hangingPunct="1">
              <a:lnSpc>
                <a:spcPct val="80000"/>
              </a:lnSpc>
              <a:buFontTx/>
              <a:buNone/>
              <a:defRPr/>
            </a:pPr>
            <a:r>
              <a:rPr lang="nl-NL" altLang="nl-NL" sz="2800" i="1" dirty="0">
                <a:solidFill>
                  <a:srgbClr val="FF0000"/>
                </a:solidFill>
              </a:rPr>
              <a:t>   present</a:t>
            </a:r>
            <a:r>
              <a:rPr lang="nl-NL" altLang="nl-NL" sz="2800" dirty="0">
                <a:solidFill>
                  <a:srgbClr val="FF0000"/>
                </a:solidFill>
              </a:rPr>
              <a:t>”</a:t>
            </a:r>
          </a:p>
          <a:p>
            <a:pPr marL="457200" lvl="1" indent="0" eaLnBrk="1" hangingPunct="1">
              <a:lnSpc>
                <a:spcPct val="80000"/>
              </a:lnSpc>
              <a:buFont typeface="Arial" panose="020B0604020202020204" pitchFamily="34" charset="0"/>
              <a:buNone/>
              <a:defRPr/>
            </a:pPr>
            <a:r>
              <a:rPr lang="nl-NL" altLang="nl-NL" sz="2800" dirty="0"/>
              <a:t>- Na het antwoord </a:t>
            </a:r>
            <a:r>
              <a:rPr lang="nl-NL" altLang="nl-NL" sz="2800" dirty="0">
                <a:solidFill>
                  <a:srgbClr val="FF0000"/>
                </a:solidFill>
              </a:rPr>
              <a:t>‘’Dank u’’ </a:t>
            </a:r>
            <a:r>
              <a:rPr lang="nl-NL" altLang="nl-NL" sz="2800" dirty="0"/>
              <a:t>van de speaker brengt </a:t>
            </a:r>
          </a:p>
          <a:p>
            <a:pPr marL="457200" lvl="1" indent="0" eaLnBrk="1" hangingPunct="1">
              <a:lnSpc>
                <a:spcPct val="80000"/>
              </a:lnSpc>
              <a:buFont typeface="Arial" panose="020B0604020202020204" pitchFamily="34" charset="0"/>
              <a:buNone/>
              <a:defRPr/>
            </a:pPr>
            <a:r>
              <a:rPr lang="nl-NL" altLang="nl-NL" sz="2800" dirty="0"/>
              <a:t>  de commandant de sabelgroet, maakt </a:t>
            </a:r>
          </a:p>
          <a:p>
            <a:pPr marL="457200" lvl="1" indent="0" eaLnBrk="1" hangingPunct="1">
              <a:lnSpc>
                <a:spcPct val="80000"/>
              </a:lnSpc>
              <a:buFont typeface="Arial" panose="020B0604020202020204" pitchFamily="34" charset="0"/>
              <a:buNone/>
              <a:defRPr/>
            </a:pPr>
            <a:r>
              <a:rPr lang="nl-NL" altLang="nl-NL" sz="2800" dirty="0"/>
              <a:t>  rechtsomkeert en geeft het commando </a:t>
            </a:r>
          </a:p>
          <a:p>
            <a:pPr marL="990600" lvl="1" indent="-533400" eaLnBrk="1" hangingPunct="1">
              <a:lnSpc>
                <a:spcPct val="80000"/>
              </a:lnSpc>
              <a:buFont typeface="Arial" panose="020B0604020202020204" pitchFamily="34" charset="0"/>
              <a:buNone/>
              <a:defRPr/>
            </a:pPr>
            <a:r>
              <a:rPr lang="nl-NL" altLang="nl-NL" sz="2800" dirty="0">
                <a:solidFill>
                  <a:srgbClr val="FF0000"/>
                </a:solidFill>
              </a:rPr>
              <a:t>  ‘’</a:t>
            </a:r>
            <a:r>
              <a:rPr lang="nl-NL" altLang="nl-NL" sz="2800" i="1" dirty="0">
                <a:solidFill>
                  <a:srgbClr val="FF0000"/>
                </a:solidFill>
              </a:rPr>
              <a:t>Zet-af</a:t>
            </a:r>
            <a:r>
              <a:rPr lang="nl-NL" altLang="nl-NL" sz="2800" dirty="0">
                <a:solidFill>
                  <a:srgbClr val="FF0000"/>
                </a:solidFill>
              </a:rPr>
              <a:t> = geweer’’				</a:t>
            </a:r>
            <a:r>
              <a:rPr lang="nl-NL" altLang="nl-NL" dirty="0">
                <a:solidFill>
                  <a:srgbClr val="FFC000"/>
                </a:solidFill>
              </a:rPr>
              <a:t>Foto 4-10</a:t>
            </a:r>
            <a:r>
              <a:rPr lang="nl-NL" altLang="nl-NL" dirty="0"/>
              <a:t> </a:t>
            </a:r>
            <a:endParaRPr lang="nl-NL" altLang="nl-NL" dirty="0">
              <a:solidFill>
                <a:srgbClr val="FF0000"/>
              </a:solidFill>
            </a:endParaRPr>
          </a:p>
          <a:p>
            <a:pPr marL="457200" lvl="1" indent="0" algn="just" eaLnBrk="1" hangingPunct="1">
              <a:lnSpc>
                <a:spcPct val="80000"/>
              </a:lnSpc>
              <a:buFont typeface="Arial" panose="020B0604020202020204" pitchFamily="34" charset="0"/>
              <a:buNone/>
              <a:defRPr/>
            </a:pPr>
            <a:r>
              <a:rPr lang="nl-NL" altLang="nl-NL" sz="2800" dirty="0"/>
              <a:t>- Aansluitend het welkomstwoord van de gastheer</a:t>
            </a:r>
          </a:p>
          <a:p>
            <a:pPr marL="990600" lvl="1" indent="-533400" eaLnBrk="1" hangingPunct="1">
              <a:lnSpc>
                <a:spcPct val="80000"/>
              </a:lnSpc>
              <a:buFontTx/>
              <a:buNone/>
              <a:defRPr/>
            </a:pPr>
            <a:endParaRPr lang="nl-NL" altLang="nl-NL" sz="2800" dirty="0"/>
          </a:p>
        </p:txBody>
      </p:sp>
      <p:sp>
        <p:nvSpPr>
          <p:cNvPr id="90116" name="Tijdelijke aanduiding voor voettekst 4">
            <a:extLst>
              <a:ext uri="{FF2B5EF4-FFF2-40B4-BE49-F238E27FC236}">
                <a16:creationId xmlns:a16="http://schemas.microsoft.com/office/drawing/2014/main" id="{02E01F92-CF9A-82D5-C13B-971943AF528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90117" name="Tijdelijke aanduiding voor dianummer 5">
            <a:extLst>
              <a:ext uri="{FF2B5EF4-FFF2-40B4-BE49-F238E27FC236}">
                <a16:creationId xmlns:a16="http://schemas.microsoft.com/office/drawing/2014/main" id="{DD81D6D8-60DB-7006-E136-5950D48F6A8D}"/>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0C0C686C-95BE-6C41-B960-646A043C458B}" type="slidenum">
              <a:rPr lang="nl-NL" altLang="nl-NL" sz="1400">
                <a:latin typeface="Arial" panose="020B0604020202020204" pitchFamily="34" charset="0"/>
              </a:rPr>
              <a:pPr>
                <a:spcBef>
                  <a:spcPct val="0"/>
                </a:spcBef>
                <a:buClrTx/>
                <a:buFontTx/>
                <a:buNone/>
              </a:pPr>
              <a:t>43</a:t>
            </a:fld>
            <a:endParaRPr lang="nl-NL" altLang="nl-NL" sz="1400">
              <a:latin typeface="Arial" panose="020B0604020202020204" pitchFamily="34" charset="0"/>
            </a:endParaRPr>
          </a:p>
        </p:txBody>
      </p:sp>
      <p:sp>
        <p:nvSpPr>
          <p:cNvPr id="90118" name="Line 4">
            <a:extLst>
              <a:ext uri="{FF2B5EF4-FFF2-40B4-BE49-F238E27FC236}">
                <a16:creationId xmlns:a16="http://schemas.microsoft.com/office/drawing/2014/main" id="{76D70268-F9A3-060A-6913-36337C95B524}"/>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0119" name="Line 5">
            <a:extLst>
              <a:ext uri="{FF2B5EF4-FFF2-40B4-BE49-F238E27FC236}">
                <a16:creationId xmlns:a16="http://schemas.microsoft.com/office/drawing/2014/main" id="{A02DA39C-E27C-757E-8D09-8E2E2692B92B}"/>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0120" name="Tijdelijke aanduiding voor datum 1">
            <a:extLst>
              <a:ext uri="{FF2B5EF4-FFF2-40B4-BE49-F238E27FC236}">
                <a16:creationId xmlns:a16="http://schemas.microsoft.com/office/drawing/2014/main" id="{4F173F54-DCC7-21F0-79EA-B35A078B141F}"/>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a:extLst>
              <a:ext uri="{FF2B5EF4-FFF2-40B4-BE49-F238E27FC236}">
                <a16:creationId xmlns:a16="http://schemas.microsoft.com/office/drawing/2014/main" id="{23358D50-70F2-A184-1C5B-23D272707078}"/>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92163" name="Rectangle 3">
            <a:extLst>
              <a:ext uri="{FF2B5EF4-FFF2-40B4-BE49-F238E27FC236}">
                <a16:creationId xmlns:a16="http://schemas.microsoft.com/office/drawing/2014/main" id="{13F4DBE7-4DCC-E006-2DD9-15ABBE64E540}"/>
              </a:ext>
            </a:extLst>
          </p:cNvPr>
          <p:cNvSpPr>
            <a:spLocks noGrp="1" noChangeArrowheads="1"/>
          </p:cNvSpPr>
          <p:nvPr>
            <p:ph idx="1"/>
          </p:nvPr>
        </p:nvSpPr>
        <p:spPr>
          <a:xfrm>
            <a:off x="428625" y="1412875"/>
            <a:ext cx="7620000" cy="4916488"/>
          </a:xfrm>
        </p:spPr>
        <p:txBody>
          <a:bodyPr/>
          <a:lstStyle/>
          <a:p>
            <a:pPr marL="609600" indent="-609600" eaLnBrk="1" hangingPunct="1"/>
            <a:endParaRPr lang="nl-NL" altLang="nl-NL" sz="100"/>
          </a:p>
          <a:p>
            <a:pPr marL="609600" indent="-609600" eaLnBrk="1" hangingPunct="1">
              <a:buFontTx/>
              <a:buNone/>
            </a:pPr>
            <a:endParaRPr lang="nl-NL" altLang="nl-NL" sz="2600"/>
          </a:p>
          <a:p>
            <a:pPr marL="990600" lvl="1" indent="-533400" eaLnBrk="1" hangingPunct="1">
              <a:buFontTx/>
              <a:buNone/>
            </a:pPr>
            <a:r>
              <a:rPr lang="nl-NL" altLang="nl-NL">
                <a:solidFill>
                  <a:srgbClr val="FF0000"/>
                </a:solidFill>
              </a:rPr>
              <a:t>                                                                 </a:t>
            </a: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r>
              <a:rPr lang="nl-NL" altLang="nl-NL"/>
              <a:t>Foto 4-09</a:t>
            </a:r>
            <a:r>
              <a:rPr lang="nl-NL" altLang="nl-NL">
                <a:solidFill>
                  <a:srgbClr val="00B050"/>
                </a:solidFill>
              </a:rPr>
              <a:t>                                        </a:t>
            </a:r>
            <a:endParaRPr lang="nl-NL" altLang="nl-NL">
              <a:solidFill>
                <a:srgbClr val="FF0000"/>
              </a:solidFill>
            </a:endParaRPr>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r>
              <a:rPr lang="nl-NL" altLang="nl-NL"/>
              <a:t>                                            Foto 4-10</a:t>
            </a:r>
            <a:r>
              <a:rPr lang="nl-NL" altLang="nl-NL">
                <a:solidFill>
                  <a:srgbClr val="00B050"/>
                </a:solidFill>
              </a:rPr>
              <a:t>                                        </a:t>
            </a:r>
            <a:endParaRPr lang="nl-NL" altLang="nl-NL">
              <a:solidFill>
                <a:srgbClr val="FF0000"/>
              </a:solidFill>
            </a:endParaRPr>
          </a:p>
          <a:p>
            <a:pPr marL="990600" lvl="1" indent="-533400" eaLnBrk="1" hangingPunct="1">
              <a:buFontTx/>
              <a:buNone/>
            </a:pPr>
            <a:endParaRPr lang="nl-NL" altLang="nl-NL">
              <a:solidFill>
                <a:srgbClr val="FF0000"/>
              </a:solidFill>
            </a:endParaRPr>
          </a:p>
        </p:txBody>
      </p:sp>
      <p:sp>
        <p:nvSpPr>
          <p:cNvPr id="92164" name="Tijdelijke aanduiding voor voettekst 4">
            <a:extLst>
              <a:ext uri="{FF2B5EF4-FFF2-40B4-BE49-F238E27FC236}">
                <a16:creationId xmlns:a16="http://schemas.microsoft.com/office/drawing/2014/main" id="{CDED01A9-E347-8FE3-983B-4A525E165D2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92165" name="Tijdelijke aanduiding voor dianummer 5">
            <a:extLst>
              <a:ext uri="{FF2B5EF4-FFF2-40B4-BE49-F238E27FC236}">
                <a16:creationId xmlns:a16="http://schemas.microsoft.com/office/drawing/2014/main" id="{BB680715-EFEB-F4AC-9062-3F36175031BE}"/>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E1E891D1-D597-AF43-80A9-C89AAE5D3BD5}" type="slidenum">
              <a:rPr lang="nl-NL" altLang="nl-NL" sz="1400">
                <a:latin typeface="Arial" panose="020B0604020202020204" pitchFamily="34" charset="0"/>
              </a:rPr>
              <a:pPr>
                <a:spcBef>
                  <a:spcPct val="0"/>
                </a:spcBef>
                <a:buClrTx/>
                <a:buFontTx/>
                <a:buNone/>
              </a:pPr>
              <a:t>44</a:t>
            </a:fld>
            <a:endParaRPr lang="nl-NL" altLang="nl-NL" sz="1400">
              <a:latin typeface="Arial" panose="020B0604020202020204" pitchFamily="34" charset="0"/>
            </a:endParaRPr>
          </a:p>
        </p:txBody>
      </p:sp>
      <p:pic>
        <p:nvPicPr>
          <p:cNvPr id="92166" name="Afbeelding 1">
            <a:extLst>
              <a:ext uri="{FF2B5EF4-FFF2-40B4-BE49-F238E27FC236}">
                <a16:creationId xmlns:a16="http://schemas.microsoft.com/office/drawing/2014/main" id="{A159AF8D-3BCD-F746-7F8E-14C5F3555E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25538"/>
            <a:ext cx="4056063"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Afbeelding 2">
            <a:extLst>
              <a:ext uri="{FF2B5EF4-FFF2-40B4-BE49-F238E27FC236}">
                <a16:creationId xmlns:a16="http://schemas.microsoft.com/office/drawing/2014/main" id="{BD4B87B2-50F9-C483-4086-95079C51EB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5813" y="1117600"/>
            <a:ext cx="3827462"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Tijdelijke aanduiding voor datum 5">
            <a:extLst>
              <a:ext uri="{FF2B5EF4-FFF2-40B4-BE49-F238E27FC236}">
                <a16:creationId xmlns:a16="http://schemas.microsoft.com/office/drawing/2014/main" id="{CB3297B5-A096-6BCD-F453-E631A89B53DE}"/>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2">
            <a:extLst>
              <a:ext uri="{FF2B5EF4-FFF2-40B4-BE49-F238E27FC236}">
                <a16:creationId xmlns:a16="http://schemas.microsoft.com/office/drawing/2014/main" id="{296A1915-52CC-8F3C-A1C4-51D847DAA650}"/>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94211" name="Rectangle 3">
            <a:extLst>
              <a:ext uri="{FF2B5EF4-FFF2-40B4-BE49-F238E27FC236}">
                <a16:creationId xmlns:a16="http://schemas.microsoft.com/office/drawing/2014/main" id="{B2B43C8A-27F7-9D0F-14E0-E9290B9AFF1B}"/>
              </a:ext>
            </a:extLst>
          </p:cNvPr>
          <p:cNvSpPr>
            <a:spLocks noGrp="1" noChangeArrowheads="1"/>
          </p:cNvSpPr>
          <p:nvPr>
            <p:ph idx="1"/>
          </p:nvPr>
        </p:nvSpPr>
        <p:spPr>
          <a:ln>
            <a:solidFill>
              <a:schemeClr val="bg1"/>
            </a:solidFill>
            <a:miter lim="800000"/>
            <a:headEnd/>
            <a:tailEnd/>
          </a:ln>
        </p:spPr>
        <p:txBody>
          <a:bodyPr/>
          <a:lstStyle/>
          <a:p>
            <a:pPr marL="609600" indent="-609600" eaLnBrk="1" hangingPunct="1">
              <a:lnSpc>
                <a:spcPct val="90000"/>
              </a:lnSpc>
            </a:pPr>
            <a:endParaRPr lang="nl-NL" altLang="nl-NL" sz="100"/>
          </a:p>
          <a:p>
            <a:pPr marL="609600" indent="-609600" eaLnBrk="1" hangingPunct="1">
              <a:lnSpc>
                <a:spcPct val="90000"/>
              </a:lnSpc>
              <a:buFontTx/>
              <a:buNone/>
            </a:pPr>
            <a:r>
              <a:rPr lang="nl-NL" altLang="nl-NL" sz="2800"/>
              <a:t>    </a:t>
            </a:r>
            <a:r>
              <a:rPr lang="nl-NL" altLang="nl-NL" sz="2800" u="sng">
                <a:solidFill>
                  <a:srgbClr val="00FF00"/>
                </a:solidFill>
              </a:rPr>
              <a:t>Het uitplaatsen van het vaandel 1:</a:t>
            </a:r>
            <a:r>
              <a:rPr lang="nl-NL" altLang="nl-NL" sz="2800" u="sng"/>
              <a:t> </a:t>
            </a:r>
            <a:r>
              <a:rPr lang="nl-NL" altLang="nl-NL" sz="2800" u="sng">
                <a:solidFill>
                  <a:srgbClr val="FF0000"/>
                </a:solidFill>
              </a:rPr>
              <a:t>optie </a:t>
            </a:r>
            <a:r>
              <a:rPr lang="nl-NL" altLang="nl-NL" sz="2800">
                <a:solidFill>
                  <a:srgbClr val="FF0000"/>
                </a:solidFill>
              </a:rPr>
              <a:t>1</a:t>
            </a:r>
          </a:p>
          <a:p>
            <a:pPr marL="609600" indent="-609600" eaLnBrk="1" hangingPunct="1">
              <a:lnSpc>
                <a:spcPct val="90000"/>
              </a:lnSpc>
              <a:buFontTx/>
              <a:buNone/>
            </a:pPr>
            <a:r>
              <a:rPr lang="nl-NL" altLang="nl-NL" sz="2800"/>
              <a:t>    - Na het welkomstwoord brengt de commandant</a:t>
            </a:r>
          </a:p>
          <a:p>
            <a:pPr marL="609600" indent="-609600" eaLnBrk="1" hangingPunct="1">
              <a:lnSpc>
                <a:spcPct val="90000"/>
              </a:lnSpc>
              <a:buFontTx/>
              <a:buNone/>
            </a:pPr>
            <a:r>
              <a:rPr lang="nl-NL" altLang="nl-NL" sz="2800"/>
              <a:t>      de sabelgroet, maakt rechtsomkeert en stelt</a:t>
            </a:r>
          </a:p>
          <a:p>
            <a:pPr marL="609600" indent="-609600" eaLnBrk="1" hangingPunct="1">
              <a:lnSpc>
                <a:spcPct val="90000"/>
              </a:lnSpc>
              <a:buFontTx/>
              <a:buNone/>
            </a:pPr>
            <a:r>
              <a:rPr lang="nl-NL" altLang="nl-NL" sz="2800"/>
              <a:t>      zich voor zijn vereniging op, zodanig dat hij voor</a:t>
            </a:r>
          </a:p>
          <a:p>
            <a:pPr marL="609600" indent="-609600" eaLnBrk="1" hangingPunct="1">
              <a:lnSpc>
                <a:spcPct val="90000"/>
              </a:lnSpc>
              <a:buFontTx/>
              <a:buNone/>
            </a:pPr>
            <a:r>
              <a:rPr lang="nl-NL" altLang="nl-NL" sz="2800"/>
              <a:t>      eenieder goed hoorbaar en zichtbaar is	</a:t>
            </a:r>
          </a:p>
          <a:p>
            <a:pPr marL="609600" indent="-609600" eaLnBrk="1" hangingPunct="1">
              <a:lnSpc>
                <a:spcPct val="90000"/>
              </a:lnSpc>
              <a:buFontTx/>
              <a:buNone/>
            </a:pPr>
            <a:r>
              <a:rPr lang="nl-NL" altLang="nl-NL" sz="2800"/>
              <a:t>   -  Hierna volgt het commando </a:t>
            </a:r>
            <a:r>
              <a:rPr lang="nl-NL" altLang="nl-NL" sz="2800">
                <a:solidFill>
                  <a:srgbClr val="FF0000"/>
                </a:solidFill>
              </a:rPr>
              <a:t>“</a:t>
            </a:r>
            <a:r>
              <a:rPr lang="nl-NL" altLang="nl-NL" sz="2800" i="1">
                <a:solidFill>
                  <a:srgbClr val="FF0000"/>
                </a:solidFill>
              </a:rPr>
              <a:t>Presenteert</a:t>
            </a:r>
            <a:r>
              <a:rPr lang="nl-NL" altLang="nl-NL" sz="2800">
                <a:solidFill>
                  <a:srgbClr val="FF0000"/>
                </a:solidFill>
              </a:rPr>
              <a:t> =</a:t>
            </a:r>
          </a:p>
          <a:p>
            <a:pPr marL="609600" indent="-609600" eaLnBrk="1" hangingPunct="1">
              <a:lnSpc>
                <a:spcPct val="90000"/>
              </a:lnSpc>
              <a:buFont typeface="Arial" panose="020B0604020202020204" pitchFamily="34" charset="0"/>
              <a:buNone/>
            </a:pPr>
            <a:r>
              <a:rPr lang="nl-NL" altLang="nl-NL" sz="2800">
                <a:solidFill>
                  <a:srgbClr val="FF0000"/>
                </a:solidFill>
              </a:rPr>
              <a:t>      GEWEER’’                                                </a:t>
            </a:r>
            <a:r>
              <a:rPr lang="nl-NL" altLang="nl-NL" sz="2000">
                <a:solidFill>
                  <a:srgbClr val="FFC000"/>
                </a:solidFill>
              </a:rPr>
              <a:t>Foto 5-01</a:t>
            </a:r>
          </a:p>
          <a:p>
            <a:pPr marL="609600" indent="-609600" eaLnBrk="1" hangingPunct="1">
              <a:lnSpc>
                <a:spcPct val="90000"/>
              </a:lnSpc>
              <a:buFontTx/>
              <a:buNone/>
            </a:pPr>
            <a:r>
              <a:rPr lang="nl-NL" altLang="nl-NL" sz="2800"/>
              <a:t>    - Aansluitend </a:t>
            </a:r>
            <a:r>
              <a:rPr lang="nl-NL" altLang="nl-NL" sz="2800">
                <a:solidFill>
                  <a:srgbClr val="FF0000"/>
                </a:solidFill>
              </a:rPr>
              <a:t>“</a:t>
            </a:r>
            <a:r>
              <a:rPr lang="nl-NL" altLang="nl-NL" sz="2800" i="1">
                <a:solidFill>
                  <a:srgbClr val="FF0000"/>
                </a:solidFill>
              </a:rPr>
              <a:t>Vaandeldrager =</a:t>
            </a:r>
            <a:r>
              <a:rPr lang="nl-NL" altLang="nl-NL" sz="2800">
                <a:solidFill>
                  <a:srgbClr val="FF0000"/>
                </a:solidFill>
              </a:rPr>
              <a:t> UITTREDEN’’</a:t>
            </a:r>
          </a:p>
          <a:p>
            <a:pPr marL="609600" indent="-609600" eaLnBrk="1" hangingPunct="1">
              <a:lnSpc>
                <a:spcPct val="90000"/>
              </a:lnSpc>
              <a:buFontTx/>
              <a:buNone/>
            </a:pPr>
            <a:r>
              <a:rPr lang="nl-NL" altLang="nl-NL" sz="2800">
                <a:solidFill>
                  <a:srgbClr val="FF0000"/>
                </a:solidFill>
              </a:rPr>
              <a:t>    </a:t>
            </a:r>
            <a:r>
              <a:rPr lang="nl-NL" altLang="nl-NL" sz="2800"/>
              <a:t>- De commandant maakt rechtsomkeert en</a:t>
            </a:r>
          </a:p>
          <a:p>
            <a:pPr marL="609600" indent="-609600" eaLnBrk="1" hangingPunct="1">
              <a:lnSpc>
                <a:spcPct val="90000"/>
              </a:lnSpc>
              <a:buFontTx/>
              <a:buNone/>
            </a:pPr>
            <a:r>
              <a:rPr lang="nl-NL" altLang="nl-NL" sz="2800"/>
              <a:t>      brengt de sabelgroet</a:t>
            </a:r>
          </a:p>
          <a:p>
            <a:pPr marL="990600" lvl="1" indent="-533400" eaLnBrk="1" hangingPunct="1">
              <a:lnSpc>
                <a:spcPct val="90000"/>
              </a:lnSpc>
              <a:buFontTx/>
              <a:buNone/>
            </a:pPr>
            <a:endParaRPr lang="nl-NL" altLang="nl-NL" sz="2800"/>
          </a:p>
          <a:p>
            <a:pPr marL="990600" lvl="1" indent="-533400" eaLnBrk="1" hangingPunct="1">
              <a:lnSpc>
                <a:spcPct val="90000"/>
              </a:lnSpc>
              <a:buFontTx/>
              <a:buNone/>
            </a:pPr>
            <a:endParaRPr lang="nl-NL" altLang="nl-NL" sz="900" u="sng"/>
          </a:p>
          <a:p>
            <a:pPr marL="990600" lvl="1" indent="-533400" eaLnBrk="1" hangingPunct="1">
              <a:lnSpc>
                <a:spcPct val="90000"/>
              </a:lnSpc>
              <a:buFontTx/>
              <a:buNone/>
            </a:pPr>
            <a:endParaRPr lang="nl-NL" altLang="nl-NL" sz="900"/>
          </a:p>
        </p:txBody>
      </p:sp>
      <p:sp>
        <p:nvSpPr>
          <p:cNvPr id="94212" name="Tijdelijke aanduiding voor voettekst 4">
            <a:extLst>
              <a:ext uri="{FF2B5EF4-FFF2-40B4-BE49-F238E27FC236}">
                <a16:creationId xmlns:a16="http://schemas.microsoft.com/office/drawing/2014/main" id="{D3970FB4-408C-2076-FD92-2F526B0EF1B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94213" name="Tijdelijke aanduiding voor dianummer 5">
            <a:extLst>
              <a:ext uri="{FF2B5EF4-FFF2-40B4-BE49-F238E27FC236}">
                <a16:creationId xmlns:a16="http://schemas.microsoft.com/office/drawing/2014/main" id="{49357777-B4C3-B39C-B68A-46BB39B5B6DF}"/>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748A9C21-B307-1B4A-AE8B-086BEC8BAB40}" type="slidenum">
              <a:rPr lang="nl-NL" altLang="nl-NL" sz="1400">
                <a:latin typeface="Arial" panose="020B0604020202020204" pitchFamily="34" charset="0"/>
              </a:rPr>
              <a:pPr>
                <a:spcBef>
                  <a:spcPct val="0"/>
                </a:spcBef>
                <a:buClrTx/>
                <a:buFontTx/>
                <a:buNone/>
              </a:pPr>
              <a:t>45</a:t>
            </a:fld>
            <a:endParaRPr lang="nl-NL" altLang="nl-NL" sz="1400">
              <a:latin typeface="Arial" panose="020B0604020202020204" pitchFamily="34" charset="0"/>
            </a:endParaRPr>
          </a:p>
        </p:txBody>
      </p:sp>
      <p:sp>
        <p:nvSpPr>
          <p:cNvPr id="94214" name="Line 4">
            <a:extLst>
              <a:ext uri="{FF2B5EF4-FFF2-40B4-BE49-F238E27FC236}">
                <a16:creationId xmlns:a16="http://schemas.microsoft.com/office/drawing/2014/main" id="{D995F858-9EFF-8248-29C6-6EBF5F3D4ADB}"/>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4215" name="Line 5">
            <a:extLst>
              <a:ext uri="{FF2B5EF4-FFF2-40B4-BE49-F238E27FC236}">
                <a16:creationId xmlns:a16="http://schemas.microsoft.com/office/drawing/2014/main" id="{316586C2-0136-944B-8867-B44628785042}"/>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4216" name="Tijdelijke aanduiding voor datum 1">
            <a:extLst>
              <a:ext uri="{FF2B5EF4-FFF2-40B4-BE49-F238E27FC236}">
                <a16:creationId xmlns:a16="http://schemas.microsoft.com/office/drawing/2014/main" id="{56CA9AF4-4BB0-91C8-49BE-2000F119FB1D}"/>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a:extLst>
              <a:ext uri="{FF2B5EF4-FFF2-40B4-BE49-F238E27FC236}">
                <a16:creationId xmlns:a16="http://schemas.microsoft.com/office/drawing/2014/main" id="{8BF13E78-6FF9-3D9B-27D7-B26DDE52E56B}"/>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96259" name="Rectangle 3">
            <a:extLst>
              <a:ext uri="{FF2B5EF4-FFF2-40B4-BE49-F238E27FC236}">
                <a16:creationId xmlns:a16="http://schemas.microsoft.com/office/drawing/2014/main" id="{D825F04A-97B7-21FD-E12F-F8C5F8F39A37}"/>
              </a:ext>
            </a:extLst>
          </p:cNvPr>
          <p:cNvSpPr>
            <a:spLocks noGrp="1" noChangeArrowheads="1"/>
          </p:cNvSpPr>
          <p:nvPr>
            <p:ph idx="1"/>
          </p:nvPr>
        </p:nvSpPr>
        <p:spPr>
          <a:ln>
            <a:solidFill>
              <a:schemeClr val="bg1"/>
            </a:solidFill>
            <a:miter lim="800000"/>
            <a:headEnd/>
            <a:tailEnd/>
          </a:ln>
        </p:spPr>
        <p:txBody>
          <a:bodyPr/>
          <a:lstStyle/>
          <a:p>
            <a:pPr marL="609600" indent="-609600" eaLnBrk="1" hangingPunct="1">
              <a:lnSpc>
                <a:spcPct val="90000"/>
              </a:lnSpc>
            </a:pPr>
            <a:endParaRPr lang="nl-NL" altLang="nl-NL" sz="100"/>
          </a:p>
          <a:p>
            <a:pPr marL="609600" indent="-609600" eaLnBrk="1" hangingPunct="1">
              <a:lnSpc>
                <a:spcPct val="90000"/>
              </a:lnSpc>
              <a:buFontTx/>
              <a:buNone/>
            </a:pPr>
            <a:r>
              <a:rPr lang="nl-NL" altLang="nl-NL" sz="2800"/>
              <a:t>    </a:t>
            </a:r>
            <a:r>
              <a:rPr lang="nl-NL" altLang="nl-NL" sz="2800" u="sng">
                <a:solidFill>
                  <a:srgbClr val="00FF00"/>
                </a:solidFill>
              </a:rPr>
              <a:t>Het uitplaatsen van het vaandel 2:</a:t>
            </a:r>
            <a:r>
              <a:rPr lang="nl-NL" altLang="nl-NL" sz="2800">
                <a:solidFill>
                  <a:srgbClr val="00FF00"/>
                </a:solidFill>
              </a:rPr>
              <a:t> </a:t>
            </a:r>
            <a:r>
              <a:rPr lang="nl-NL" altLang="nl-NL" sz="2800" u="sng">
                <a:solidFill>
                  <a:srgbClr val="FF0000"/>
                </a:solidFill>
              </a:rPr>
              <a:t>optie 1</a:t>
            </a:r>
          </a:p>
          <a:p>
            <a:pPr marL="990600" lvl="1" indent="-533400" eaLnBrk="1" hangingPunct="1">
              <a:lnSpc>
                <a:spcPct val="90000"/>
              </a:lnSpc>
              <a:buFontTx/>
              <a:buChar char="-"/>
            </a:pPr>
            <a:r>
              <a:rPr lang="nl-NL" altLang="nl-NL" sz="2800"/>
              <a:t>Op het stokteken van de tamboer-majoor zet het muziekkorps het signaal          </a:t>
            </a:r>
            <a:r>
              <a:rPr lang="nl-NL" altLang="nl-NL">
                <a:solidFill>
                  <a:srgbClr val="FFC000"/>
                </a:solidFill>
              </a:rPr>
              <a:t>Foto 5-02</a:t>
            </a:r>
            <a:r>
              <a:rPr lang="nl-NL" altLang="nl-NL"/>
              <a:t> </a:t>
            </a:r>
            <a:r>
              <a:rPr lang="nl-NL" altLang="nl-NL" sz="2800"/>
              <a:t>‘’Vaandelmars’’ in</a:t>
            </a:r>
          </a:p>
          <a:p>
            <a:pPr marL="990600" lvl="1" indent="-533400" eaLnBrk="1" hangingPunct="1">
              <a:lnSpc>
                <a:spcPct val="90000"/>
              </a:lnSpc>
              <a:buFontTx/>
              <a:buChar char="-"/>
            </a:pPr>
            <a:endParaRPr lang="nl-NL" altLang="nl-NL"/>
          </a:p>
          <a:p>
            <a:pPr marL="990600" lvl="1" indent="-533400" eaLnBrk="1" hangingPunct="1">
              <a:lnSpc>
                <a:spcPct val="90000"/>
              </a:lnSpc>
              <a:buFontTx/>
              <a:buChar char="-"/>
            </a:pPr>
            <a:r>
              <a:rPr lang="nl-NL" altLang="nl-NL" sz="2800"/>
              <a:t>Op de eerste tonen van het signaal    </a:t>
            </a:r>
            <a:r>
              <a:rPr lang="nl-NL" altLang="nl-NL">
                <a:solidFill>
                  <a:srgbClr val="FFC000"/>
                </a:solidFill>
              </a:rPr>
              <a:t>Foto 5-03</a:t>
            </a:r>
            <a:r>
              <a:rPr lang="nl-NL" altLang="nl-NL" sz="2800"/>
              <a:t> marcheert de vaandeldrager model of in schuinse mars naar de vlaggenstandaard </a:t>
            </a:r>
          </a:p>
          <a:p>
            <a:pPr marL="990600" lvl="1" indent="-533400" eaLnBrk="1" hangingPunct="1">
              <a:lnSpc>
                <a:spcPct val="90000"/>
              </a:lnSpc>
              <a:buFontTx/>
              <a:buChar char="-"/>
            </a:pPr>
            <a:endParaRPr lang="nl-NL" altLang="nl-NL"/>
          </a:p>
          <a:p>
            <a:pPr marL="990600" lvl="1" indent="-533400" eaLnBrk="1" hangingPunct="1">
              <a:lnSpc>
                <a:spcPct val="90000"/>
              </a:lnSpc>
              <a:buFontTx/>
              <a:buChar char="-"/>
            </a:pPr>
            <a:r>
              <a:rPr lang="nl-NL" altLang="nl-NL" sz="2800"/>
              <a:t>Bij de vlaggenstandaard eindigt de vaandeldrager zijn mars in ‘’front’’     </a:t>
            </a:r>
            <a:r>
              <a:rPr lang="nl-NL" altLang="nl-NL">
                <a:solidFill>
                  <a:srgbClr val="FFC000"/>
                </a:solidFill>
              </a:rPr>
              <a:t>Foto 5-04</a:t>
            </a:r>
          </a:p>
          <a:p>
            <a:pPr marL="990600" lvl="1" indent="-533400" eaLnBrk="1" hangingPunct="1">
              <a:lnSpc>
                <a:spcPct val="90000"/>
              </a:lnSpc>
              <a:buFontTx/>
              <a:buChar char="-"/>
            </a:pPr>
            <a:endParaRPr lang="nl-NL" altLang="nl-NL" sz="2800"/>
          </a:p>
          <a:p>
            <a:pPr marL="990600" lvl="1" indent="-533400" eaLnBrk="1" hangingPunct="1">
              <a:lnSpc>
                <a:spcPct val="90000"/>
              </a:lnSpc>
              <a:buFontTx/>
              <a:buNone/>
            </a:pPr>
            <a:endParaRPr lang="nl-NL" altLang="nl-NL" sz="2400"/>
          </a:p>
          <a:p>
            <a:pPr marL="990600" lvl="1" indent="-533400" eaLnBrk="1" hangingPunct="1">
              <a:lnSpc>
                <a:spcPct val="90000"/>
              </a:lnSpc>
              <a:buFontTx/>
              <a:buNone/>
            </a:pPr>
            <a:endParaRPr lang="nl-NL" altLang="nl-NL" sz="900"/>
          </a:p>
          <a:p>
            <a:pPr marL="990600" lvl="1" indent="-533400" eaLnBrk="1" hangingPunct="1">
              <a:lnSpc>
                <a:spcPct val="90000"/>
              </a:lnSpc>
              <a:buFontTx/>
              <a:buNone/>
            </a:pPr>
            <a:endParaRPr lang="nl-NL" altLang="nl-NL" sz="900" u="sng"/>
          </a:p>
          <a:p>
            <a:pPr marL="990600" lvl="1" indent="-533400" eaLnBrk="1" hangingPunct="1">
              <a:lnSpc>
                <a:spcPct val="90000"/>
              </a:lnSpc>
              <a:buFontTx/>
              <a:buNone/>
            </a:pPr>
            <a:endParaRPr lang="nl-NL" altLang="nl-NL" sz="900"/>
          </a:p>
        </p:txBody>
      </p:sp>
      <p:sp>
        <p:nvSpPr>
          <p:cNvPr id="96260" name="Tijdelijke aanduiding voor voettekst 4">
            <a:extLst>
              <a:ext uri="{FF2B5EF4-FFF2-40B4-BE49-F238E27FC236}">
                <a16:creationId xmlns:a16="http://schemas.microsoft.com/office/drawing/2014/main" id="{C2618044-5F2B-6828-BB7C-373773B07B7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96261" name="Tijdelijke aanduiding voor dianummer 5">
            <a:extLst>
              <a:ext uri="{FF2B5EF4-FFF2-40B4-BE49-F238E27FC236}">
                <a16:creationId xmlns:a16="http://schemas.microsoft.com/office/drawing/2014/main" id="{5DBF39B4-8080-8994-00A4-DA432B207506}"/>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EE339220-346F-4340-A5D2-256DEA8BC290}" type="slidenum">
              <a:rPr lang="nl-NL" altLang="nl-NL" sz="1400">
                <a:latin typeface="Arial" panose="020B0604020202020204" pitchFamily="34" charset="0"/>
              </a:rPr>
              <a:pPr>
                <a:spcBef>
                  <a:spcPct val="0"/>
                </a:spcBef>
                <a:buClrTx/>
                <a:buFontTx/>
                <a:buNone/>
              </a:pPr>
              <a:t>46</a:t>
            </a:fld>
            <a:endParaRPr lang="nl-NL" altLang="nl-NL" sz="1400">
              <a:latin typeface="Arial" panose="020B0604020202020204" pitchFamily="34" charset="0"/>
            </a:endParaRPr>
          </a:p>
        </p:txBody>
      </p:sp>
      <p:sp>
        <p:nvSpPr>
          <p:cNvPr id="96262" name="Line 4">
            <a:extLst>
              <a:ext uri="{FF2B5EF4-FFF2-40B4-BE49-F238E27FC236}">
                <a16:creationId xmlns:a16="http://schemas.microsoft.com/office/drawing/2014/main" id="{0EFD03C0-7C16-4971-7AF1-BCDAF6F62A04}"/>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6263" name="Line 5">
            <a:extLst>
              <a:ext uri="{FF2B5EF4-FFF2-40B4-BE49-F238E27FC236}">
                <a16:creationId xmlns:a16="http://schemas.microsoft.com/office/drawing/2014/main" id="{25A833C5-8CAC-ED57-8692-DB35D6EA8DF5}"/>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6264" name="Tijdelijke aanduiding voor datum 1">
            <a:extLst>
              <a:ext uri="{FF2B5EF4-FFF2-40B4-BE49-F238E27FC236}">
                <a16:creationId xmlns:a16="http://schemas.microsoft.com/office/drawing/2014/main" id="{3915C79E-E243-C258-69DE-ECCAB73AB83F}"/>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a:extLst>
              <a:ext uri="{FF2B5EF4-FFF2-40B4-BE49-F238E27FC236}">
                <a16:creationId xmlns:a16="http://schemas.microsoft.com/office/drawing/2014/main" id="{FD78CB39-B2CE-EF2D-AB2B-E2946E24B0F6}"/>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98307" name="Rectangle 3">
            <a:extLst>
              <a:ext uri="{FF2B5EF4-FFF2-40B4-BE49-F238E27FC236}">
                <a16:creationId xmlns:a16="http://schemas.microsoft.com/office/drawing/2014/main" id="{A5EEDD08-E7EC-F3AA-304D-8EC82A0CF113}"/>
              </a:ext>
            </a:extLst>
          </p:cNvPr>
          <p:cNvSpPr>
            <a:spLocks noGrp="1" noChangeArrowheads="1"/>
          </p:cNvSpPr>
          <p:nvPr>
            <p:ph idx="1"/>
          </p:nvPr>
        </p:nvSpPr>
        <p:spPr>
          <a:xfrm>
            <a:off x="428625" y="1412875"/>
            <a:ext cx="7620000" cy="4916488"/>
          </a:xfrm>
        </p:spPr>
        <p:txBody>
          <a:bodyPr/>
          <a:lstStyle/>
          <a:p>
            <a:pPr marL="609600" indent="-609600" eaLnBrk="1" hangingPunct="1"/>
            <a:endParaRPr lang="nl-NL" altLang="nl-NL" sz="100"/>
          </a:p>
          <a:p>
            <a:pPr marL="609600" indent="-609600" eaLnBrk="1" hangingPunct="1">
              <a:buFontTx/>
              <a:buNone/>
            </a:pPr>
            <a:endParaRPr lang="nl-NL" altLang="nl-NL" sz="2600"/>
          </a:p>
          <a:p>
            <a:pPr marL="990600" lvl="1" indent="-533400" eaLnBrk="1" hangingPunct="1">
              <a:buFontTx/>
              <a:buNone/>
            </a:pPr>
            <a:r>
              <a:rPr lang="nl-NL" altLang="nl-NL">
                <a:solidFill>
                  <a:srgbClr val="FF0000"/>
                </a:solidFill>
              </a:rPr>
              <a:t>                                                                 </a:t>
            </a: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sz="1400">
              <a:solidFill>
                <a:srgbClr val="FF0000"/>
              </a:solidFill>
            </a:endParaRPr>
          </a:p>
          <a:p>
            <a:pPr marL="990600" lvl="1" indent="-533400" eaLnBrk="1" hangingPunct="1">
              <a:buFont typeface="Arial" panose="020B0604020202020204" pitchFamily="34" charset="0"/>
              <a:buNone/>
            </a:pPr>
            <a:r>
              <a:rPr lang="nl-NL" altLang="nl-NL"/>
              <a:t>Foto 5-01</a:t>
            </a:r>
            <a:r>
              <a:rPr lang="nl-NL" altLang="nl-NL">
                <a:solidFill>
                  <a:srgbClr val="00B050"/>
                </a:solidFill>
              </a:rPr>
              <a:t>                                                    </a:t>
            </a:r>
            <a:r>
              <a:rPr lang="nl-NL" altLang="nl-NL"/>
              <a:t>Foto 5-02 </a:t>
            </a:r>
          </a:p>
          <a:p>
            <a:pPr marL="990600" lvl="1" indent="-533400" eaLnBrk="1" hangingPunct="1">
              <a:buFont typeface="Arial" panose="020B0604020202020204" pitchFamily="34" charset="0"/>
              <a:buNone/>
            </a:pPr>
            <a:r>
              <a:rPr lang="nl-NL" altLang="nl-NL">
                <a:solidFill>
                  <a:srgbClr val="00B050"/>
                </a:solidFill>
              </a:rPr>
              <a:t>			                             </a:t>
            </a:r>
            <a:r>
              <a:rPr lang="nl-NL" altLang="nl-NL"/>
              <a:t>Foto 5-04</a:t>
            </a:r>
            <a:r>
              <a:rPr lang="nl-NL" altLang="nl-NL">
                <a:solidFill>
                  <a:srgbClr val="00B050"/>
                </a:solidFill>
              </a:rPr>
              <a:t> </a:t>
            </a: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r>
              <a:rPr lang="nl-NL" altLang="nl-NL">
                <a:solidFill>
                  <a:srgbClr val="00B050"/>
                </a:solidFill>
              </a:rPr>
              <a:t>	                 </a:t>
            </a:r>
            <a:r>
              <a:rPr lang="nl-NL" altLang="nl-NL"/>
              <a:t>Foto 5-03</a:t>
            </a:r>
            <a:r>
              <a:rPr lang="nl-NL" altLang="nl-NL">
                <a:solidFill>
                  <a:srgbClr val="00B050"/>
                </a:solidFill>
              </a:rPr>
              <a:t> </a:t>
            </a:r>
            <a:endParaRPr lang="nl-NL" altLang="nl-NL">
              <a:solidFill>
                <a:srgbClr val="FF0000"/>
              </a:solidFill>
            </a:endParaRPr>
          </a:p>
          <a:p>
            <a:pPr marL="990600" lvl="1" indent="-533400" eaLnBrk="1" hangingPunct="1">
              <a:buFont typeface="Arial" panose="020B0604020202020204" pitchFamily="34" charset="0"/>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r>
              <a:rPr lang="nl-NL" altLang="nl-NL"/>
              <a:t>                                            </a:t>
            </a:r>
            <a:endParaRPr lang="nl-NL" altLang="nl-NL">
              <a:solidFill>
                <a:srgbClr val="FF0000"/>
              </a:solidFill>
            </a:endParaRPr>
          </a:p>
          <a:p>
            <a:pPr marL="990600" lvl="1" indent="-533400" eaLnBrk="1" hangingPunct="1">
              <a:buFontTx/>
              <a:buNone/>
            </a:pPr>
            <a:endParaRPr lang="nl-NL" altLang="nl-NL">
              <a:solidFill>
                <a:srgbClr val="FF0000"/>
              </a:solidFill>
            </a:endParaRPr>
          </a:p>
        </p:txBody>
      </p:sp>
      <p:sp>
        <p:nvSpPr>
          <p:cNvPr id="98308" name="Tijdelijke aanduiding voor voettekst 4">
            <a:extLst>
              <a:ext uri="{FF2B5EF4-FFF2-40B4-BE49-F238E27FC236}">
                <a16:creationId xmlns:a16="http://schemas.microsoft.com/office/drawing/2014/main" id="{ECD368C6-F019-B92A-5576-E2AC6CC0C66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98309" name="Tijdelijke aanduiding voor dianummer 5">
            <a:extLst>
              <a:ext uri="{FF2B5EF4-FFF2-40B4-BE49-F238E27FC236}">
                <a16:creationId xmlns:a16="http://schemas.microsoft.com/office/drawing/2014/main" id="{26B41F0F-9555-CAF2-6FA3-08D71AD75AB1}"/>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A814060F-8997-E142-AF26-F19DF7FCE4B8}" type="slidenum">
              <a:rPr lang="nl-NL" altLang="nl-NL" sz="1400">
                <a:latin typeface="Arial" panose="020B0604020202020204" pitchFamily="34" charset="0"/>
              </a:rPr>
              <a:pPr>
                <a:spcBef>
                  <a:spcPct val="0"/>
                </a:spcBef>
                <a:buClrTx/>
                <a:buFontTx/>
                <a:buNone/>
              </a:pPr>
              <a:t>47</a:t>
            </a:fld>
            <a:endParaRPr lang="nl-NL" altLang="nl-NL" sz="1400">
              <a:latin typeface="Arial" panose="020B0604020202020204" pitchFamily="34" charset="0"/>
            </a:endParaRPr>
          </a:p>
        </p:txBody>
      </p:sp>
      <p:pic>
        <p:nvPicPr>
          <p:cNvPr id="98310" name="Afbeelding 3">
            <a:extLst>
              <a:ext uri="{FF2B5EF4-FFF2-40B4-BE49-F238E27FC236}">
                <a16:creationId xmlns:a16="http://schemas.microsoft.com/office/drawing/2014/main" id="{29B7E58C-C4EE-81B7-0E11-A55331C154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58875"/>
            <a:ext cx="3808413"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Afbeelding 4">
            <a:extLst>
              <a:ext uri="{FF2B5EF4-FFF2-40B4-BE49-F238E27FC236}">
                <a16:creationId xmlns:a16="http://schemas.microsoft.com/office/drawing/2014/main" id="{0650264E-77AA-4EA1-9A8A-49ABCB8C40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1158875"/>
            <a:ext cx="3836987"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Afbeelding 5">
            <a:extLst>
              <a:ext uri="{FF2B5EF4-FFF2-40B4-BE49-F238E27FC236}">
                <a16:creationId xmlns:a16="http://schemas.microsoft.com/office/drawing/2014/main" id="{0F456515-B325-FEFB-D901-6E548EB932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750" y="4203700"/>
            <a:ext cx="1871663"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Afbeelding 6">
            <a:extLst>
              <a:ext uri="{FF2B5EF4-FFF2-40B4-BE49-F238E27FC236}">
                <a16:creationId xmlns:a16="http://schemas.microsoft.com/office/drawing/2014/main" id="{02E91B74-9A8E-3EF3-694E-974B3A377F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3113" y="4365625"/>
            <a:ext cx="3868737"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4" name="Tijdelijke aanduiding voor datum 8">
            <a:extLst>
              <a:ext uri="{FF2B5EF4-FFF2-40B4-BE49-F238E27FC236}">
                <a16:creationId xmlns:a16="http://schemas.microsoft.com/office/drawing/2014/main" id="{86486C4B-DF94-55E7-0739-73CB4A906C2A}"/>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2">
            <a:extLst>
              <a:ext uri="{FF2B5EF4-FFF2-40B4-BE49-F238E27FC236}">
                <a16:creationId xmlns:a16="http://schemas.microsoft.com/office/drawing/2014/main" id="{C4465986-0924-EB7C-CB6F-3FA5B360DC1F}"/>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00355" name="Rectangle 3">
            <a:extLst>
              <a:ext uri="{FF2B5EF4-FFF2-40B4-BE49-F238E27FC236}">
                <a16:creationId xmlns:a16="http://schemas.microsoft.com/office/drawing/2014/main" id="{F8D96299-FDE5-59A3-DA9F-52637110D569}"/>
              </a:ext>
            </a:extLst>
          </p:cNvPr>
          <p:cNvSpPr>
            <a:spLocks noGrp="1" noChangeArrowheads="1"/>
          </p:cNvSpPr>
          <p:nvPr>
            <p:ph idx="1"/>
          </p:nvPr>
        </p:nvSpPr>
        <p:spPr>
          <a:ln>
            <a:solidFill>
              <a:schemeClr val="bg1"/>
            </a:solidFill>
            <a:miter lim="800000"/>
            <a:headEnd/>
            <a:tailEnd/>
          </a:ln>
        </p:spPr>
        <p:txBody>
          <a:bodyPr/>
          <a:lstStyle/>
          <a:p>
            <a:pPr marL="609600" indent="-609600" eaLnBrk="1" hangingPunct="1">
              <a:lnSpc>
                <a:spcPct val="90000"/>
              </a:lnSpc>
            </a:pPr>
            <a:endParaRPr lang="nl-NL" altLang="nl-NL" sz="100"/>
          </a:p>
          <a:p>
            <a:pPr marL="609600" indent="-609600" eaLnBrk="1" hangingPunct="1">
              <a:lnSpc>
                <a:spcPct val="90000"/>
              </a:lnSpc>
              <a:buFontTx/>
              <a:buNone/>
            </a:pPr>
            <a:r>
              <a:rPr lang="nl-NL" altLang="nl-NL" sz="2800">
                <a:solidFill>
                  <a:srgbClr val="00FF00"/>
                </a:solidFill>
              </a:rPr>
              <a:t>    </a:t>
            </a:r>
            <a:r>
              <a:rPr lang="nl-NL" altLang="nl-NL" sz="2800" u="sng">
                <a:solidFill>
                  <a:srgbClr val="00FF00"/>
                </a:solidFill>
              </a:rPr>
              <a:t>Het uitplaatsen van het vaandel 3:</a:t>
            </a:r>
            <a:r>
              <a:rPr lang="nl-NL" altLang="nl-NL" sz="2800"/>
              <a:t> </a:t>
            </a:r>
            <a:r>
              <a:rPr lang="nl-NL" altLang="nl-NL" sz="2800" u="sng">
                <a:solidFill>
                  <a:srgbClr val="FF0000"/>
                </a:solidFill>
              </a:rPr>
              <a:t>optie </a:t>
            </a:r>
            <a:r>
              <a:rPr lang="nl-NL" altLang="nl-NL" sz="2800">
                <a:solidFill>
                  <a:srgbClr val="FF0000"/>
                </a:solidFill>
              </a:rPr>
              <a:t>2</a:t>
            </a:r>
          </a:p>
          <a:p>
            <a:pPr marL="609600" indent="-609600" eaLnBrk="1" hangingPunct="1">
              <a:lnSpc>
                <a:spcPct val="90000"/>
              </a:lnSpc>
              <a:buFontTx/>
              <a:buNone/>
            </a:pPr>
            <a:r>
              <a:rPr lang="nl-NL" altLang="nl-NL" sz="2800"/>
              <a:t>    - Na het welkomstwoord brengt commandant de </a:t>
            </a:r>
          </a:p>
          <a:p>
            <a:pPr marL="609600" indent="-609600" eaLnBrk="1" hangingPunct="1">
              <a:lnSpc>
                <a:spcPct val="90000"/>
              </a:lnSpc>
              <a:buFontTx/>
              <a:buNone/>
            </a:pPr>
            <a:r>
              <a:rPr lang="nl-NL" altLang="nl-NL" sz="2800"/>
              <a:t>       sabelgroet, maakt rechtsomkeert en stelt zich</a:t>
            </a:r>
          </a:p>
          <a:p>
            <a:pPr marL="609600" indent="-609600" eaLnBrk="1" hangingPunct="1">
              <a:lnSpc>
                <a:spcPct val="90000"/>
              </a:lnSpc>
              <a:buFontTx/>
              <a:buNone/>
            </a:pPr>
            <a:r>
              <a:rPr lang="nl-NL" altLang="nl-NL" sz="2800"/>
              <a:t>       voor zijn vereniging op, zodanig dat hij voor</a:t>
            </a:r>
          </a:p>
          <a:p>
            <a:pPr marL="609600" indent="-609600" eaLnBrk="1" hangingPunct="1">
              <a:lnSpc>
                <a:spcPct val="90000"/>
              </a:lnSpc>
              <a:buFontTx/>
              <a:buNone/>
            </a:pPr>
            <a:r>
              <a:rPr lang="nl-NL" altLang="nl-NL" sz="2800"/>
              <a:t>       eenieder goed hoorbaar en zichtbaar is  </a:t>
            </a:r>
            <a:endParaRPr lang="nl-NL" altLang="nl-NL" sz="2000">
              <a:solidFill>
                <a:srgbClr val="FFC000"/>
              </a:solidFill>
            </a:endParaRPr>
          </a:p>
          <a:p>
            <a:pPr marL="609600" indent="-609600" eaLnBrk="1" hangingPunct="1">
              <a:lnSpc>
                <a:spcPct val="90000"/>
              </a:lnSpc>
              <a:buFontTx/>
              <a:buNone/>
            </a:pPr>
            <a:r>
              <a:rPr lang="nl-NL" altLang="nl-NL" sz="2000">
                <a:solidFill>
                  <a:srgbClr val="FFC000"/>
                </a:solidFill>
              </a:rPr>
              <a:t>      </a:t>
            </a:r>
            <a:r>
              <a:rPr lang="nl-NL" altLang="nl-NL" sz="2800"/>
              <a:t>- Hierna volgt het commando </a:t>
            </a:r>
            <a:r>
              <a:rPr lang="nl-NL" altLang="nl-NL" sz="2800">
                <a:solidFill>
                  <a:srgbClr val="FF0000"/>
                </a:solidFill>
              </a:rPr>
              <a:t>“</a:t>
            </a:r>
            <a:r>
              <a:rPr lang="nl-NL" altLang="nl-NL" sz="2800" i="1">
                <a:solidFill>
                  <a:srgbClr val="FF0000"/>
                </a:solidFill>
              </a:rPr>
              <a:t>Presenteert</a:t>
            </a:r>
            <a:r>
              <a:rPr lang="nl-NL" altLang="nl-NL" sz="2800">
                <a:solidFill>
                  <a:srgbClr val="FF0000"/>
                </a:solidFill>
              </a:rPr>
              <a:t> = GEWEER’’                                                     </a:t>
            </a:r>
            <a:r>
              <a:rPr lang="nl-NL" altLang="nl-NL" sz="2000">
                <a:solidFill>
                  <a:srgbClr val="FFC000"/>
                </a:solidFill>
              </a:rPr>
              <a:t>Foto 5-05</a:t>
            </a:r>
          </a:p>
          <a:p>
            <a:pPr marL="609600" indent="-609600" eaLnBrk="1" hangingPunct="1">
              <a:lnSpc>
                <a:spcPct val="90000"/>
              </a:lnSpc>
              <a:buFontTx/>
              <a:buNone/>
            </a:pPr>
            <a:r>
              <a:rPr lang="nl-NL" altLang="nl-NL" sz="2800"/>
              <a:t>    - Aansluitend het commando </a:t>
            </a:r>
            <a:r>
              <a:rPr lang="nl-NL" altLang="nl-NL" sz="2800">
                <a:solidFill>
                  <a:srgbClr val="FF0000"/>
                </a:solidFill>
              </a:rPr>
              <a:t>“Afdelings</a:t>
            </a:r>
            <a:endParaRPr lang="nl-NL" altLang="nl-NL" sz="2000">
              <a:solidFill>
                <a:srgbClr val="FF0000"/>
              </a:solidFill>
            </a:endParaRPr>
          </a:p>
          <a:p>
            <a:pPr marL="609600" indent="-609600" eaLnBrk="1" hangingPunct="1">
              <a:lnSpc>
                <a:spcPct val="90000"/>
              </a:lnSpc>
              <a:buFontTx/>
              <a:buNone/>
            </a:pPr>
            <a:r>
              <a:rPr lang="nl-NL" altLang="nl-NL" sz="2800">
                <a:solidFill>
                  <a:srgbClr val="FF0000"/>
                </a:solidFill>
              </a:rPr>
              <a:t>      tamboer/-hoornblazer = V</a:t>
            </a:r>
            <a:r>
              <a:rPr lang="nl-NL" altLang="nl-NL" sz="2800" i="1">
                <a:solidFill>
                  <a:srgbClr val="FF0000"/>
                </a:solidFill>
              </a:rPr>
              <a:t>aandelmars’’</a:t>
            </a:r>
            <a:endParaRPr lang="nl-NL" altLang="nl-NL" sz="2000">
              <a:solidFill>
                <a:srgbClr val="FF0000"/>
              </a:solidFill>
            </a:endParaRPr>
          </a:p>
          <a:p>
            <a:pPr marL="609600" indent="-609600" eaLnBrk="1" hangingPunct="1">
              <a:lnSpc>
                <a:spcPct val="90000"/>
              </a:lnSpc>
              <a:buFontTx/>
              <a:buNone/>
            </a:pPr>
            <a:r>
              <a:rPr lang="nl-NL" altLang="nl-NL" sz="2800">
                <a:solidFill>
                  <a:srgbClr val="FF0000"/>
                </a:solidFill>
              </a:rPr>
              <a:t>    </a:t>
            </a:r>
            <a:r>
              <a:rPr lang="nl-NL" altLang="nl-NL" sz="2800"/>
              <a:t>- De commandant maakt rechtsomkeert en</a:t>
            </a:r>
          </a:p>
          <a:p>
            <a:pPr marL="609600" indent="-609600" eaLnBrk="1" hangingPunct="1">
              <a:lnSpc>
                <a:spcPct val="90000"/>
              </a:lnSpc>
              <a:buFontTx/>
              <a:buNone/>
            </a:pPr>
            <a:r>
              <a:rPr lang="nl-NL" altLang="nl-NL" sz="2800"/>
              <a:t>      brengt de sabelgroet</a:t>
            </a:r>
          </a:p>
          <a:p>
            <a:pPr marL="990600" lvl="1" indent="-533400" eaLnBrk="1" hangingPunct="1">
              <a:lnSpc>
                <a:spcPct val="90000"/>
              </a:lnSpc>
              <a:buFontTx/>
              <a:buNone/>
            </a:pPr>
            <a:endParaRPr lang="nl-NL" altLang="nl-NL" sz="900"/>
          </a:p>
          <a:p>
            <a:pPr marL="990600" lvl="1" indent="-533400" eaLnBrk="1" hangingPunct="1">
              <a:lnSpc>
                <a:spcPct val="90000"/>
              </a:lnSpc>
              <a:buFontTx/>
              <a:buNone/>
            </a:pPr>
            <a:endParaRPr lang="nl-NL" altLang="nl-NL" sz="900" u="sng"/>
          </a:p>
          <a:p>
            <a:pPr marL="990600" lvl="1" indent="-533400" eaLnBrk="1" hangingPunct="1">
              <a:lnSpc>
                <a:spcPct val="90000"/>
              </a:lnSpc>
              <a:buFontTx/>
              <a:buNone/>
            </a:pPr>
            <a:endParaRPr lang="nl-NL" altLang="nl-NL" sz="900"/>
          </a:p>
        </p:txBody>
      </p:sp>
      <p:sp>
        <p:nvSpPr>
          <p:cNvPr id="100356" name="Tijdelijke aanduiding voor voettekst 4">
            <a:extLst>
              <a:ext uri="{FF2B5EF4-FFF2-40B4-BE49-F238E27FC236}">
                <a16:creationId xmlns:a16="http://schemas.microsoft.com/office/drawing/2014/main" id="{FBE70E55-1CC1-D783-D763-DCC7F8E132B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00357" name="Tijdelijke aanduiding voor dianummer 5">
            <a:extLst>
              <a:ext uri="{FF2B5EF4-FFF2-40B4-BE49-F238E27FC236}">
                <a16:creationId xmlns:a16="http://schemas.microsoft.com/office/drawing/2014/main" id="{75A23395-EC05-2BF4-CF36-66A5156A60BF}"/>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2066088E-89DD-484B-9521-724A2D52314C}" type="slidenum">
              <a:rPr lang="nl-NL" altLang="nl-NL" sz="1400">
                <a:latin typeface="Arial" panose="020B0604020202020204" pitchFamily="34" charset="0"/>
              </a:rPr>
              <a:pPr>
                <a:spcBef>
                  <a:spcPct val="0"/>
                </a:spcBef>
                <a:buClrTx/>
                <a:buFontTx/>
                <a:buNone/>
              </a:pPr>
              <a:t>48</a:t>
            </a:fld>
            <a:endParaRPr lang="nl-NL" altLang="nl-NL" sz="1400">
              <a:latin typeface="Arial" panose="020B0604020202020204" pitchFamily="34" charset="0"/>
            </a:endParaRPr>
          </a:p>
        </p:txBody>
      </p:sp>
      <p:sp>
        <p:nvSpPr>
          <p:cNvPr id="100358" name="Line 4">
            <a:extLst>
              <a:ext uri="{FF2B5EF4-FFF2-40B4-BE49-F238E27FC236}">
                <a16:creationId xmlns:a16="http://schemas.microsoft.com/office/drawing/2014/main" id="{C475EFA6-E965-7BA9-51AB-9D12FAC12805}"/>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00359" name="Line 5">
            <a:extLst>
              <a:ext uri="{FF2B5EF4-FFF2-40B4-BE49-F238E27FC236}">
                <a16:creationId xmlns:a16="http://schemas.microsoft.com/office/drawing/2014/main" id="{1CA6DA09-16C6-FF3F-B977-77110B66C512}"/>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00360" name="Tijdelijke aanduiding voor datum 1">
            <a:extLst>
              <a:ext uri="{FF2B5EF4-FFF2-40B4-BE49-F238E27FC236}">
                <a16:creationId xmlns:a16="http://schemas.microsoft.com/office/drawing/2014/main" id="{0895C731-C28E-8972-63F7-276073E771F3}"/>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2">
            <a:extLst>
              <a:ext uri="{FF2B5EF4-FFF2-40B4-BE49-F238E27FC236}">
                <a16:creationId xmlns:a16="http://schemas.microsoft.com/office/drawing/2014/main" id="{FF70D8F3-EE19-8FE0-610C-58FCC36830DB}"/>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02403" name="Rectangle 3">
            <a:extLst>
              <a:ext uri="{FF2B5EF4-FFF2-40B4-BE49-F238E27FC236}">
                <a16:creationId xmlns:a16="http://schemas.microsoft.com/office/drawing/2014/main" id="{8DA123BF-CC09-09B2-B4CB-51FC3B091A44}"/>
              </a:ext>
            </a:extLst>
          </p:cNvPr>
          <p:cNvSpPr>
            <a:spLocks noGrp="1" noChangeArrowheads="1"/>
          </p:cNvSpPr>
          <p:nvPr>
            <p:ph idx="1"/>
          </p:nvPr>
        </p:nvSpPr>
        <p:spPr>
          <a:ln>
            <a:solidFill>
              <a:schemeClr val="bg1"/>
            </a:solidFill>
            <a:miter lim="800000"/>
            <a:headEnd/>
            <a:tailEnd/>
          </a:ln>
        </p:spPr>
        <p:txBody>
          <a:bodyPr/>
          <a:lstStyle/>
          <a:p>
            <a:pPr marL="609600" indent="-609600" eaLnBrk="1" hangingPunct="1">
              <a:lnSpc>
                <a:spcPct val="90000"/>
              </a:lnSpc>
            </a:pPr>
            <a:endParaRPr lang="nl-NL" altLang="nl-NL" sz="100"/>
          </a:p>
          <a:p>
            <a:pPr marL="609600" indent="-609600" eaLnBrk="1" hangingPunct="1">
              <a:lnSpc>
                <a:spcPct val="90000"/>
              </a:lnSpc>
              <a:buFontTx/>
              <a:buNone/>
            </a:pPr>
            <a:r>
              <a:rPr lang="nl-NL" altLang="nl-NL" sz="2800"/>
              <a:t>    </a:t>
            </a:r>
            <a:r>
              <a:rPr lang="nl-NL" altLang="nl-NL" sz="2800" u="sng">
                <a:solidFill>
                  <a:srgbClr val="00FF00"/>
                </a:solidFill>
              </a:rPr>
              <a:t>Het uitplaatsen van het vaandel 4:</a:t>
            </a:r>
            <a:r>
              <a:rPr lang="nl-NL" altLang="nl-NL" sz="2800"/>
              <a:t> </a:t>
            </a:r>
            <a:r>
              <a:rPr lang="nl-NL" altLang="nl-NL" sz="2800" u="sng">
                <a:solidFill>
                  <a:srgbClr val="FF0000"/>
                </a:solidFill>
              </a:rPr>
              <a:t>optie 2</a:t>
            </a:r>
          </a:p>
          <a:p>
            <a:pPr marL="609600" indent="-609600" eaLnBrk="1" hangingPunct="1">
              <a:lnSpc>
                <a:spcPct val="90000"/>
              </a:lnSpc>
              <a:buFontTx/>
              <a:buNone/>
            </a:pPr>
            <a:r>
              <a:rPr lang="nl-NL" altLang="nl-NL" sz="2800"/>
              <a:t>    - Na het commando zet de tamboer c.q.    </a:t>
            </a:r>
            <a:r>
              <a:rPr lang="nl-NL" altLang="nl-NL" sz="2000">
                <a:solidFill>
                  <a:srgbClr val="FFC000"/>
                </a:solidFill>
              </a:rPr>
              <a:t>Foto 5-06</a:t>
            </a:r>
            <a:r>
              <a:rPr lang="nl-NL" altLang="nl-NL" sz="2000">
                <a:solidFill>
                  <a:srgbClr val="FF0000"/>
                </a:solidFill>
              </a:rPr>
              <a:t> </a:t>
            </a:r>
            <a:endParaRPr lang="nl-NL" altLang="nl-NL" sz="2000"/>
          </a:p>
          <a:p>
            <a:pPr marL="609600" indent="-609600" eaLnBrk="1" hangingPunct="1">
              <a:lnSpc>
                <a:spcPct val="90000"/>
              </a:lnSpc>
              <a:buFontTx/>
              <a:buNone/>
            </a:pPr>
            <a:r>
              <a:rPr lang="nl-NL" altLang="nl-NL" sz="2800"/>
              <a:t>      hoornblazer het signaal ‘’Vaandelmars’’ in     </a:t>
            </a:r>
            <a:r>
              <a:rPr lang="nl-NL" altLang="nl-NL" sz="2000">
                <a:solidFill>
                  <a:srgbClr val="FFC000"/>
                </a:solidFill>
              </a:rPr>
              <a:t>5-07</a:t>
            </a:r>
            <a:endParaRPr lang="nl-NL" altLang="nl-NL" sz="2800"/>
          </a:p>
          <a:p>
            <a:pPr marL="609600" indent="-609600" eaLnBrk="1" hangingPunct="1">
              <a:lnSpc>
                <a:spcPct val="90000"/>
              </a:lnSpc>
              <a:buFontTx/>
              <a:buNone/>
            </a:pPr>
            <a:r>
              <a:rPr lang="nl-NL" altLang="nl-NL" sz="2800"/>
              <a:t>    - Op de eerste tonen van het signaal marcheert</a:t>
            </a:r>
          </a:p>
          <a:p>
            <a:pPr marL="609600" indent="-609600" eaLnBrk="1" hangingPunct="1">
              <a:lnSpc>
                <a:spcPct val="90000"/>
              </a:lnSpc>
              <a:buFontTx/>
              <a:buNone/>
            </a:pPr>
            <a:r>
              <a:rPr lang="nl-NL" altLang="nl-NL" sz="2800"/>
              <a:t>      de vaandeldrager model of in schuinse mars </a:t>
            </a:r>
          </a:p>
          <a:p>
            <a:pPr marL="609600" indent="-609600" eaLnBrk="1" hangingPunct="1">
              <a:lnSpc>
                <a:spcPct val="90000"/>
              </a:lnSpc>
              <a:buFontTx/>
              <a:buNone/>
            </a:pPr>
            <a:r>
              <a:rPr lang="nl-NL" altLang="nl-NL" sz="2800"/>
              <a:t>      naar de vlaggenstandaard			</a:t>
            </a:r>
            <a:r>
              <a:rPr lang="nl-NL" altLang="nl-NL" sz="2000">
                <a:solidFill>
                  <a:srgbClr val="FFC000"/>
                </a:solidFill>
              </a:rPr>
              <a:t>Foto 5-08</a:t>
            </a:r>
            <a:r>
              <a:rPr lang="nl-NL" altLang="nl-NL" sz="2000"/>
              <a:t> </a:t>
            </a:r>
          </a:p>
          <a:p>
            <a:pPr marL="609600" indent="-609600" eaLnBrk="1" hangingPunct="1">
              <a:lnSpc>
                <a:spcPct val="90000"/>
              </a:lnSpc>
              <a:buFontTx/>
              <a:buNone/>
            </a:pPr>
            <a:r>
              <a:rPr lang="nl-NL" altLang="nl-NL" sz="2800"/>
              <a:t>    - Bij de vlaggenstandaard eindigt de </a:t>
            </a:r>
          </a:p>
          <a:p>
            <a:pPr marL="609600" indent="-609600" eaLnBrk="1" hangingPunct="1">
              <a:lnSpc>
                <a:spcPct val="90000"/>
              </a:lnSpc>
              <a:buFontTx/>
              <a:buNone/>
            </a:pPr>
            <a:r>
              <a:rPr lang="nl-NL" altLang="nl-NL" sz="2800"/>
              <a:t>       vaandeldrager zijn mars in ‘’front’’.          </a:t>
            </a:r>
            <a:endParaRPr lang="nl-NL" altLang="nl-NL" sz="2000"/>
          </a:p>
          <a:p>
            <a:pPr marL="990600" lvl="1" indent="-533400" eaLnBrk="1" hangingPunct="1">
              <a:lnSpc>
                <a:spcPct val="90000"/>
              </a:lnSpc>
              <a:buFontTx/>
              <a:buNone/>
            </a:pPr>
            <a:endParaRPr lang="nl-NL" altLang="nl-NL" sz="2400"/>
          </a:p>
          <a:p>
            <a:pPr marL="990600" lvl="1" indent="-533400" eaLnBrk="1" hangingPunct="1">
              <a:lnSpc>
                <a:spcPct val="90000"/>
              </a:lnSpc>
              <a:buFontTx/>
              <a:buNone/>
            </a:pPr>
            <a:endParaRPr lang="nl-NL" altLang="nl-NL" sz="900"/>
          </a:p>
          <a:p>
            <a:pPr marL="990600" lvl="1" indent="-533400" eaLnBrk="1" hangingPunct="1">
              <a:lnSpc>
                <a:spcPct val="90000"/>
              </a:lnSpc>
              <a:buFontTx/>
              <a:buNone/>
            </a:pPr>
            <a:endParaRPr lang="nl-NL" altLang="nl-NL" sz="900" u="sng"/>
          </a:p>
          <a:p>
            <a:pPr marL="990600" lvl="1" indent="-533400" eaLnBrk="1" hangingPunct="1">
              <a:lnSpc>
                <a:spcPct val="90000"/>
              </a:lnSpc>
              <a:buFontTx/>
              <a:buNone/>
            </a:pPr>
            <a:endParaRPr lang="nl-NL" altLang="nl-NL" sz="900"/>
          </a:p>
        </p:txBody>
      </p:sp>
      <p:sp>
        <p:nvSpPr>
          <p:cNvPr id="102404" name="Tijdelijke aanduiding voor voettekst 4">
            <a:extLst>
              <a:ext uri="{FF2B5EF4-FFF2-40B4-BE49-F238E27FC236}">
                <a16:creationId xmlns:a16="http://schemas.microsoft.com/office/drawing/2014/main" id="{6D1493CD-07F1-ADC2-D147-F38B642B861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02405" name="Tijdelijke aanduiding voor dianummer 5">
            <a:extLst>
              <a:ext uri="{FF2B5EF4-FFF2-40B4-BE49-F238E27FC236}">
                <a16:creationId xmlns:a16="http://schemas.microsoft.com/office/drawing/2014/main" id="{F71B0A01-CC7C-C482-E49E-921DFA8A174B}"/>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172690B1-985D-894F-9076-B6721926A11F}" type="slidenum">
              <a:rPr lang="nl-NL" altLang="nl-NL" sz="1400">
                <a:latin typeface="Arial" panose="020B0604020202020204" pitchFamily="34" charset="0"/>
              </a:rPr>
              <a:pPr>
                <a:spcBef>
                  <a:spcPct val="0"/>
                </a:spcBef>
                <a:buClrTx/>
                <a:buFontTx/>
                <a:buNone/>
              </a:pPr>
              <a:t>49</a:t>
            </a:fld>
            <a:endParaRPr lang="nl-NL" altLang="nl-NL" sz="1400">
              <a:latin typeface="Arial" panose="020B0604020202020204" pitchFamily="34" charset="0"/>
            </a:endParaRPr>
          </a:p>
        </p:txBody>
      </p:sp>
      <p:sp>
        <p:nvSpPr>
          <p:cNvPr id="102406" name="Line 4">
            <a:extLst>
              <a:ext uri="{FF2B5EF4-FFF2-40B4-BE49-F238E27FC236}">
                <a16:creationId xmlns:a16="http://schemas.microsoft.com/office/drawing/2014/main" id="{C6CE824B-1D21-3840-72C9-3FB34FC81CA1}"/>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02407" name="Line 5">
            <a:extLst>
              <a:ext uri="{FF2B5EF4-FFF2-40B4-BE49-F238E27FC236}">
                <a16:creationId xmlns:a16="http://schemas.microsoft.com/office/drawing/2014/main" id="{F0EFDADE-10BF-65D2-B22A-1B721ECCED12}"/>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02408" name="Tijdelijke aanduiding voor datum 1">
            <a:extLst>
              <a:ext uri="{FF2B5EF4-FFF2-40B4-BE49-F238E27FC236}">
                <a16:creationId xmlns:a16="http://schemas.microsoft.com/office/drawing/2014/main" id="{E8B80345-1D1D-04E5-910F-6C4287B013BE}"/>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a:extLst>
              <a:ext uri="{FF2B5EF4-FFF2-40B4-BE49-F238E27FC236}">
                <a16:creationId xmlns:a16="http://schemas.microsoft.com/office/drawing/2014/main" id="{DCB5FCD8-394D-1729-DE50-DD8CFABFCDCE}"/>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2291" name="Rectangle 3">
            <a:extLst>
              <a:ext uri="{FF2B5EF4-FFF2-40B4-BE49-F238E27FC236}">
                <a16:creationId xmlns:a16="http://schemas.microsoft.com/office/drawing/2014/main" id="{D7062C9B-D46C-B76C-7029-FCF7EAB01145}"/>
              </a:ext>
            </a:extLst>
          </p:cNvPr>
          <p:cNvSpPr>
            <a:spLocks noGrp="1" noChangeArrowheads="1"/>
          </p:cNvSpPr>
          <p:nvPr>
            <p:ph idx="1"/>
          </p:nvPr>
        </p:nvSpPr>
        <p:spPr/>
        <p:txBody>
          <a:bodyPr/>
          <a:lstStyle/>
          <a:p>
            <a:pPr eaLnBrk="1" hangingPunct="1"/>
            <a:endParaRPr lang="nl-NL" altLang="nl-NL" sz="2000"/>
          </a:p>
          <a:p>
            <a:pPr eaLnBrk="1" hangingPunct="1">
              <a:buFont typeface="Arial" panose="020B0604020202020204" pitchFamily="34" charset="0"/>
              <a:buNone/>
            </a:pPr>
            <a:r>
              <a:rPr lang="nl-NL" altLang="nl-NL" sz="2000"/>
              <a:t>							</a:t>
            </a:r>
            <a:endParaRPr lang="nl-NL" altLang="nl-NL" sz="2800" u="sng"/>
          </a:p>
          <a:p>
            <a:pPr eaLnBrk="1" hangingPunct="1">
              <a:buFontTx/>
              <a:buNone/>
            </a:pPr>
            <a:endParaRPr lang="nl-NL" altLang="nl-NL" sz="2000" b="1" u="sng"/>
          </a:p>
          <a:p>
            <a:pPr algn="ctr" eaLnBrk="1" hangingPunct="1">
              <a:buFontTx/>
              <a:buNone/>
            </a:pPr>
            <a:r>
              <a:rPr lang="nl-NL" altLang="nl-NL" sz="4400" b="1" u="sng">
                <a:solidFill>
                  <a:srgbClr val="00FF00"/>
                </a:solidFill>
              </a:rPr>
              <a:t>Aanmarcheren</a:t>
            </a:r>
            <a:r>
              <a:rPr lang="nl-NL" altLang="nl-NL" sz="4400" b="1" u="sng"/>
              <a:t> </a:t>
            </a:r>
          </a:p>
        </p:txBody>
      </p:sp>
      <p:sp>
        <p:nvSpPr>
          <p:cNvPr id="12292" name="Tijdelijke aanduiding voor voettekst 4">
            <a:extLst>
              <a:ext uri="{FF2B5EF4-FFF2-40B4-BE49-F238E27FC236}">
                <a16:creationId xmlns:a16="http://schemas.microsoft.com/office/drawing/2014/main" id="{E7A7D81E-2378-F9B1-66B9-F3B52851C7D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2293" name="Tijdelijke aanduiding voor dianummer 5">
            <a:extLst>
              <a:ext uri="{FF2B5EF4-FFF2-40B4-BE49-F238E27FC236}">
                <a16:creationId xmlns:a16="http://schemas.microsoft.com/office/drawing/2014/main" id="{C2240F10-15E5-DD5D-9BA4-0E97EE0EA3D6}"/>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9696AF9C-3EB2-3549-A728-5ECC52D5131B}" type="slidenum">
              <a:rPr lang="nl-NL" altLang="nl-NL" sz="1400">
                <a:latin typeface="Arial" panose="020B0604020202020204" pitchFamily="34" charset="0"/>
              </a:rPr>
              <a:pPr>
                <a:spcBef>
                  <a:spcPct val="0"/>
                </a:spcBef>
                <a:buClrTx/>
                <a:buFontTx/>
                <a:buNone/>
              </a:pPr>
              <a:t>5</a:t>
            </a:fld>
            <a:endParaRPr lang="nl-NL" altLang="nl-NL" sz="1400">
              <a:latin typeface="Arial" panose="020B0604020202020204" pitchFamily="34" charset="0"/>
            </a:endParaRPr>
          </a:p>
        </p:txBody>
      </p:sp>
      <p:pic>
        <p:nvPicPr>
          <p:cNvPr id="12294" name="Afbeelding 1">
            <a:extLst>
              <a:ext uri="{FF2B5EF4-FFF2-40B4-BE49-F238E27FC236}">
                <a16:creationId xmlns:a16="http://schemas.microsoft.com/office/drawing/2014/main" id="{5C977735-8C7D-3518-38A7-D10359C8DD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4005263"/>
            <a:ext cx="184785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ijdelijke aanduiding voor datum 1">
            <a:extLst>
              <a:ext uri="{FF2B5EF4-FFF2-40B4-BE49-F238E27FC236}">
                <a16:creationId xmlns:a16="http://schemas.microsoft.com/office/drawing/2014/main" id="{DA6EB4A7-EC7B-039F-5B3A-897CA528E31D}"/>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a:extLst>
              <a:ext uri="{FF2B5EF4-FFF2-40B4-BE49-F238E27FC236}">
                <a16:creationId xmlns:a16="http://schemas.microsoft.com/office/drawing/2014/main" id="{B4D6C4F7-8BCF-891C-09B9-07ADA971911A}"/>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04451" name="Rectangle 3">
            <a:extLst>
              <a:ext uri="{FF2B5EF4-FFF2-40B4-BE49-F238E27FC236}">
                <a16:creationId xmlns:a16="http://schemas.microsoft.com/office/drawing/2014/main" id="{971A2F8B-9847-7ACF-1BDD-997E0E04D90A}"/>
              </a:ext>
            </a:extLst>
          </p:cNvPr>
          <p:cNvSpPr>
            <a:spLocks noGrp="1" noChangeArrowheads="1"/>
          </p:cNvSpPr>
          <p:nvPr>
            <p:ph idx="1"/>
          </p:nvPr>
        </p:nvSpPr>
        <p:spPr>
          <a:xfrm>
            <a:off x="428625" y="1412875"/>
            <a:ext cx="7620000" cy="4916488"/>
          </a:xfrm>
        </p:spPr>
        <p:txBody>
          <a:bodyPr/>
          <a:lstStyle/>
          <a:p>
            <a:pPr marL="609600" indent="-609600" eaLnBrk="1" hangingPunct="1"/>
            <a:endParaRPr lang="nl-NL" altLang="nl-NL" sz="100"/>
          </a:p>
          <a:p>
            <a:pPr marL="609600" indent="-609600" eaLnBrk="1" hangingPunct="1">
              <a:buFontTx/>
              <a:buNone/>
            </a:pPr>
            <a:endParaRPr lang="nl-NL" altLang="nl-NL" sz="2600"/>
          </a:p>
          <a:p>
            <a:pPr marL="990600" lvl="1" indent="-533400" eaLnBrk="1" hangingPunct="1">
              <a:buFontTx/>
              <a:buNone/>
            </a:pPr>
            <a:r>
              <a:rPr lang="nl-NL" altLang="nl-NL">
                <a:solidFill>
                  <a:srgbClr val="FF0000"/>
                </a:solidFill>
              </a:rPr>
              <a:t>                                                                 </a:t>
            </a: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sz="1400">
              <a:solidFill>
                <a:srgbClr val="FF0000"/>
              </a:solidFill>
            </a:endParaRPr>
          </a:p>
          <a:p>
            <a:pPr marL="990600" lvl="1" indent="-533400" eaLnBrk="1" hangingPunct="1">
              <a:buFont typeface="Arial" panose="020B0604020202020204" pitchFamily="34" charset="0"/>
              <a:buNone/>
            </a:pPr>
            <a:r>
              <a:rPr lang="nl-NL" altLang="nl-NL"/>
              <a:t>Foto 5-05</a:t>
            </a:r>
            <a:r>
              <a:rPr lang="nl-NL" altLang="nl-NL">
                <a:solidFill>
                  <a:srgbClr val="00B050"/>
                </a:solidFill>
              </a:rPr>
              <a:t>                                                    </a:t>
            </a:r>
            <a:r>
              <a:rPr lang="nl-NL" altLang="nl-NL"/>
              <a:t>Foto 5-06</a:t>
            </a:r>
          </a:p>
          <a:p>
            <a:pPr marL="990600" lvl="1" indent="-533400" eaLnBrk="1" hangingPunct="1">
              <a:buFont typeface="Arial" panose="020B0604020202020204" pitchFamily="34" charset="0"/>
              <a:buNone/>
            </a:pPr>
            <a:r>
              <a:rPr lang="nl-NL" altLang="nl-NL"/>
              <a:t>Foto 5-07</a:t>
            </a:r>
            <a:r>
              <a:rPr lang="nl-NL" altLang="nl-NL">
                <a:solidFill>
                  <a:srgbClr val="00B050"/>
                </a:solidFill>
              </a:rPr>
              <a:t>  </a:t>
            </a: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r>
              <a:rPr lang="nl-NL" altLang="nl-NL">
                <a:solidFill>
                  <a:srgbClr val="00B050"/>
                </a:solidFill>
              </a:rPr>
              <a:t>                                                                              </a:t>
            </a:r>
            <a:r>
              <a:rPr lang="nl-NL" altLang="nl-NL"/>
              <a:t>Foto 5-08</a:t>
            </a:r>
            <a:r>
              <a:rPr lang="nl-NL" altLang="nl-NL">
                <a:solidFill>
                  <a:srgbClr val="00B050"/>
                </a:solidFill>
              </a:rPr>
              <a:t> </a:t>
            </a:r>
            <a:endParaRPr lang="nl-NL" altLang="nl-NL">
              <a:solidFill>
                <a:srgbClr val="FF000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r>
              <a:rPr lang="nl-NL" altLang="nl-NL">
                <a:solidFill>
                  <a:srgbClr val="00B050"/>
                </a:solidFill>
              </a:rPr>
              <a:t>	</a:t>
            </a: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r>
              <a:rPr lang="nl-NL" altLang="nl-NL"/>
              <a:t>                                            </a:t>
            </a:r>
            <a:endParaRPr lang="nl-NL" altLang="nl-NL">
              <a:solidFill>
                <a:srgbClr val="FF0000"/>
              </a:solidFill>
            </a:endParaRPr>
          </a:p>
          <a:p>
            <a:pPr marL="990600" lvl="1" indent="-533400" eaLnBrk="1" hangingPunct="1">
              <a:buFontTx/>
              <a:buNone/>
            </a:pPr>
            <a:endParaRPr lang="nl-NL" altLang="nl-NL">
              <a:solidFill>
                <a:srgbClr val="FF0000"/>
              </a:solidFill>
            </a:endParaRPr>
          </a:p>
        </p:txBody>
      </p:sp>
      <p:sp>
        <p:nvSpPr>
          <p:cNvPr id="104452" name="Tijdelijke aanduiding voor voettekst 4">
            <a:extLst>
              <a:ext uri="{FF2B5EF4-FFF2-40B4-BE49-F238E27FC236}">
                <a16:creationId xmlns:a16="http://schemas.microsoft.com/office/drawing/2014/main" id="{C072C1F3-26FC-55A7-B4D9-5C4B012D5BD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04453" name="Tijdelijke aanduiding voor dianummer 5">
            <a:extLst>
              <a:ext uri="{FF2B5EF4-FFF2-40B4-BE49-F238E27FC236}">
                <a16:creationId xmlns:a16="http://schemas.microsoft.com/office/drawing/2014/main" id="{4DF68A96-22EF-599B-574B-4C37745677E4}"/>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A117E96F-30ED-704B-ADB1-2455276B79A3}" type="slidenum">
              <a:rPr lang="nl-NL" altLang="nl-NL" sz="1400">
                <a:latin typeface="Arial" panose="020B0604020202020204" pitchFamily="34" charset="0"/>
              </a:rPr>
              <a:pPr>
                <a:spcBef>
                  <a:spcPct val="0"/>
                </a:spcBef>
                <a:buClrTx/>
                <a:buFontTx/>
                <a:buNone/>
              </a:pPr>
              <a:t>50</a:t>
            </a:fld>
            <a:endParaRPr lang="nl-NL" altLang="nl-NL" sz="1400">
              <a:latin typeface="Arial" panose="020B0604020202020204" pitchFamily="34" charset="0"/>
            </a:endParaRPr>
          </a:p>
        </p:txBody>
      </p:sp>
      <p:pic>
        <p:nvPicPr>
          <p:cNvPr id="104454" name="Afbeelding 3">
            <a:extLst>
              <a:ext uri="{FF2B5EF4-FFF2-40B4-BE49-F238E27FC236}">
                <a16:creationId xmlns:a16="http://schemas.microsoft.com/office/drawing/2014/main" id="{B66F1134-2E58-42F6-0C7A-4B2BE61D7C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58875"/>
            <a:ext cx="3671888"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Afbeelding 5">
            <a:extLst>
              <a:ext uri="{FF2B5EF4-FFF2-40B4-BE49-F238E27FC236}">
                <a16:creationId xmlns:a16="http://schemas.microsoft.com/office/drawing/2014/main" id="{7F992E0C-C8A0-78B9-FEDF-28E94D7915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4049713"/>
            <a:ext cx="1871663"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Afbeelding 1">
            <a:extLst>
              <a:ext uri="{FF2B5EF4-FFF2-40B4-BE49-F238E27FC236}">
                <a16:creationId xmlns:a16="http://schemas.microsoft.com/office/drawing/2014/main" id="{6EB839B5-C665-314C-3A26-E5078E248F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3588" y="1135063"/>
            <a:ext cx="189388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Afbeelding 7">
            <a:extLst>
              <a:ext uri="{FF2B5EF4-FFF2-40B4-BE49-F238E27FC236}">
                <a16:creationId xmlns:a16="http://schemas.microsoft.com/office/drawing/2014/main" id="{DA60E541-53C6-B665-137B-718A7DBB892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9750" y="4329113"/>
            <a:ext cx="3675063"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8" name="Tijdelijke aanduiding voor datum 8">
            <a:extLst>
              <a:ext uri="{FF2B5EF4-FFF2-40B4-BE49-F238E27FC236}">
                <a16:creationId xmlns:a16="http://schemas.microsoft.com/office/drawing/2014/main" id="{00ECE0D3-C112-04AD-9C99-13A50B93C8E7}"/>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2">
            <a:extLst>
              <a:ext uri="{FF2B5EF4-FFF2-40B4-BE49-F238E27FC236}">
                <a16:creationId xmlns:a16="http://schemas.microsoft.com/office/drawing/2014/main" id="{2B9782E0-941B-9305-E495-7E56A0ECA155}"/>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06499" name="Rectangle 3">
            <a:extLst>
              <a:ext uri="{FF2B5EF4-FFF2-40B4-BE49-F238E27FC236}">
                <a16:creationId xmlns:a16="http://schemas.microsoft.com/office/drawing/2014/main" id="{12DEC115-1D10-95D9-BDCF-E3CE6308559D}"/>
              </a:ext>
            </a:extLst>
          </p:cNvPr>
          <p:cNvSpPr>
            <a:spLocks noGrp="1" noChangeArrowheads="1"/>
          </p:cNvSpPr>
          <p:nvPr>
            <p:ph idx="1"/>
          </p:nvPr>
        </p:nvSpPr>
        <p:spPr>
          <a:ln>
            <a:solidFill>
              <a:schemeClr val="bg1"/>
            </a:solidFill>
            <a:miter lim="800000"/>
            <a:headEnd/>
            <a:tailEnd/>
          </a:ln>
        </p:spPr>
        <p:txBody>
          <a:bodyPr/>
          <a:lstStyle/>
          <a:p>
            <a:pPr marL="609600" indent="-609600" eaLnBrk="1" hangingPunct="1">
              <a:lnSpc>
                <a:spcPct val="90000"/>
              </a:lnSpc>
            </a:pPr>
            <a:endParaRPr lang="nl-NL" altLang="nl-NL" sz="100"/>
          </a:p>
          <a:p>
            <a:pPr marL="609600" indent="-609600" eaLnBrk="1" hangingPunct="1">
              <a:lnSpc>
                <a:spcPct val="90000"/>
              </a:lnSpc>
              <a:buFontTx/>
              <a:buNone/>
            </a:pPr>
            <a:r>
              <a:rPr lang="nl-NL" altLang="nl-NL" sz="2800"/>
              <a:t>    </a:t>
            </a:r>
            <a:r>
              <a:rPr lang="nl-NL" altLang="nl-NL" sz="2800" u="sng">
                <a:solidFill>
                  <a:srgbClr val="00FF00"/>
                </a:solidFill>
              </a:rPr>
              <a:t>Het uitplaatsen van het vaandel 5:</a:t>
            </a:r>
          </a:p>
          <a:p>
            <a:pPr marL="609600" indent="-609600" eaLnBrk="1" hangingPunct="1">
              <a:lnSpc>
                <a:spcPct val="90000"/>
              </a:lnSpc>
              <a:buFontTx/>
              <a:buNone/>
            </a:pPr>
            <a:r>
              <a:rPr lang="nl-NL" altLang="nl-NL" sz="2800"/>
              <a:t>    De vaandeldrager doet de volgende</a:t>
            </a:r>
          </a:p>
          <a:p>
            <a:pPr marL="609600" indent="-609600" eaLnBrk="1" hangingPunct="1">
              <a:lnSpc>
                <a:spcPct val="90000"/>
              </a:lnSpc>
              <a:buFontTx/>
              <a:buNone/>
            </a:pPr>
            <a:r>
              <a:rPr lang="nl-NL" altLang="nl-NL" sz="2800"/>
              <a:t>    verrichtingen:</a:t>
            </a:r>
          </a:p>
          <a:p>
            <a:pPr lvl="1" eaLnBrk="1" hangingPunct="1">
              <a:lnSpc>
                <a:spcPct val="90000"/>
              </a:lnSpc>
              <a:buFontTx/>
              <a:buChar char="-"/>
            </a:pPr>
            <a:r>
              <a:rPr lang="nl-NL" altLang="nl-NL" sz="2800"/>
              <a:t>Hij plaatst het vaandel in de standaard	</a:t>
            </a:r>
            <a:r>
              <a:rPr lang="nl-NL" altLang="nl-NL">
                <a:solidFill>
                  <a:srgbClr val="FFC000"/>
                </a:solidFill>
              </a:rPr>
              <a:t>Foto 5-09</a:t>
            </a:r>
            <a:r>
              <a:rPr lang="nl-NL" altLang="nl-NL"/>
              <a:t> </a:t>
            </a:r>
          </a:p>
          <a:p>
            <a:pPr lvl="1" eaLnBrk="1" hangingPunct="1">
              <a:lnSpc>
                <a:spcPct val="90000"/>
              </a:lnSpc>
              <a:buFontTx/>
              <a:buChar char="-"/>
            </a:pPr>
            <a:r>
              <a:rPr lang="nl-NL" altLang="nl-NL" sz="2800"/>
              <a:t>Hij maakt 2 passen achterwaarts		</a:t>
            </a:r>
            <a:endParaRPr lang="nl-NL" altLang="nl-NL"/>
          </a:p>
          <a:p>
            <a:pPr lvl="1" eaLnBrk="1" hangingPunct="1">
              <a:lnSpc>
                <a:spcPct val="90000"/>
              </a:lnSpc>
              <a:buFontTx/>
              <a:buChar char="-"/>
            </a:pPr>
            <a:r>
              <a:rPr lang="nl-NL" altLang="nl-NL" sz="2800"/>
              <a:t>Hij brengt de militaire groet	 </a:t>
            </a:r>
            <a:r>
              <a:rPr lang="nl-NL" altLang="nl-NL">
                <a:solidFill>
                  <a:srgbClr val="FFC000"/>
                </a:solidFill>
              </a:rPr>
              <a:t>Foto 5-10 en 5-11</a:t>
            </a:r>
            <a:r>
              <a:rPr lang="nl-NL" altLang="nl-NL"/>
              <a:t> </a:t>
            </a:r>
          </a:p>
          <a:p>
            <a:pPr lvl="1" eaLnBrk="1" hangingPunct="1">
              <a:lnSpc>
                <a:spcPct val="90000"/>
              </a:lnSpc>
              <a:buFontTx/>
              <a:buChar char="-"/>
            </a:pPr>
            <a:r>
              <a:rPr lang="nl-NL" altLang="nl-NL" sz="2800"/>
              <a:t>Hij maakt rechtsomkeert</a:t>
            </a:r>
          </a:p>
          <a:p>
            <a:pPr lvl="1" eaLnBrk="1" hangingPunct="1">
              <a:lnSpc>
                <a:spcPct val="90000"/>
              </a:lnSpc>
              <a:buFontTx/>
              <a:buChar char="-"/>
            </a:pPr>
            <a:r>
              <a:rPr lang="nl-NL" altLang="nl-NL" sz="2800"/>
              <a:t>Hij marcheert model of in schuinse mars naar zijn oorspronkelijke plaats in het voorste gelid en ”richt” zich in het gelid.		</a:t>
            </a:r>
            <a:r>
              <a:rPr lang="nl-NL" altLang="nl-NL" sz="2800">
                <a:solidFill>
                  <a:srgbClr val="FFC000"/>
                </a:solidFill>
              </a:rPr>
              <a:t> 	</a:t>
            </a:r>
            <a:r>
              <a:rPr lang="nl-NL" altLang="nl-NL">
                <a:solidFill>
                  <a:srgbClr val="FFC000"/>
                </a:solidFill>
              </a:rPr>
              <a:t>Foto 5-12</a:t>
            </a:r>
            <a:r>
              <a:rPr lang="nl-NL" altLang="nl-NL"/>
              <a:t> </a:t>
            </a:r>
          </a:p>
        </p:txBody>
      </p:sp>
      <p:sp>
        <p:nvSpPr>
          <p:cNvPr id="106500" name="Tijdelijke aanduiding voor voettekst 4">
            <a:extLst>
              <a:ext uri="{FF2B5EF4-FFF2-40B4-BE49-F238E27FC236}">
                <a16:creationId xmlns:a16="http://schemas.microsoft.com/office/drawing/2014/main" id="{FC055BDE-E501-0A28-AFC5-4915F085DFF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06501" name="Tijdelijke aanduiding voor dianummer 5">
            <a:extLst>
              <a:ext uri="{FF2B5EF4-FFF2-40B4-BE49-F238E27FC236}">
                <a16:creationId xmlns:a16="http://schemas.microsoft.com/office/drawing/2014/main" id="{C6F90723-A31C-E484-0E1F-002F157B6233}"/>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4A431765-B1F8-7E49-A188-A73DDE56A8C1}" type="slidenum">
              <a:rPr lang="nl-NL" altLang="nl-NL" sz="1400">
                <a:latin typeface="Arial" panose="020B0604020202020204" pitchFamily="34" charset="0"/>
              </a:rPr>
              <a:pPr>
                <a:spcBef>
                  <a:spcPct val="0"/>
                </a:spcBef>
                <a:buClrTx/>
                <a:buFontTx/>
                <a:buNone/>
              </a:pPr>
              <a:t>51</a:t>
            </a:fld>
            <a:endParaRPr lang="nl-NL" altLang="nl-NL" sz="1400">
              <a:latin typeface="Arial" panose="020B0604020202020204" pitchFamily="34" charset="0"/>
            </a:endParaRPr>
          </a:p>
        </p:txBody>
      </p:sp>
      <p:sp>
        <p:nvSpPr>
          <p:cNvPr id="106502" name="Line 4">
            <a:extLst>
              <a:ext uri="{FF2B5EF4-FFF2-40B4-BE49-F238E27FC236}">
                <a16:creationId xmlns:a16="http://schemas.microsoft.com/office/drawing/2014/main" id="{A8110B6A-9738-AE82-CE4E-7CAB20C200B9}"/>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06503" name="Line 5">
            <a:extLst>
              <a:ext uri="{FF2B5EF4-FFF2-40B4-BE49-F238E27FC236}">
                <a16:creationId xmlns:a16="http://schemas.microsoft.com/office/drawing/2014/main" id="{E058F5E6-C889-16FF-92E9-FBB051454E55}"/>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06504" name="Tijdelijke aanduiding voor datum 1">
            <a:extLst>
              <a:ext uri="{FF2B5EF4-FFF2-40B4-BE49-F238E27FC236}">
                <a16:creationId xmlns:a16="http://schemas.microsoft.com/office/drawing/2014/main" id="{79031FA6-A784-5162-525C-A5C15D542A44}"/>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a:extLst>
              <a:ext uri="{FF2B5EF4-FFF2-40B4-BE49-F238E27FC236}">
                <a16:creationId xmlns:a16="http://schemas.microsoft.com/office/drawing/2014/main" id="{AAC8673D-7B5C-2DDE-B349-299CA420FDC5}"/>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08547" name="Rectangle 3">
            <a:extLst>
              <a:ext uri="{FF2B5EF4-FFF2-40B4-BE49-F238E27FC236}">
                <a16:creationId xmlns:a16="http://schemas.microsoft.com/office/drawing/2014/main" id="{45C74BCF-4C31-3A41-8D52-F1EFA8BE8C73}"/>
              </a:ext>
            </a:extLst>
          </p:cNvPr>
          <p:cNvSpPr>
            <a:spLocks noGrp="1" noChangeArrowheads="1"/>
          </p:cNvSpPr>
          <p:nvPr>
            <p:ph idx="1"/>
          </p:nvPr>
        </p:nvSpPr>
        <p:spPr>
          <a:xfrm>
            <a:off x="428625" y="1412875"/>
            <a:ext cx="7620000" cy="4916488"/>
          </a:xfrm>
        </p:spPr>
        <p:txBody>
          <a:bodyPr/>
          <a:lstStyle/>
          <a:p>
            <a:pPr marL="609600" indent="-609600" eaLnBrk="1" hangingPunct="1"/>
            <a:endParaRPr lang="nl-NL" altLang="nl-NL" sz="100"/>
          </a:p>
          <a:p>
            <a:pPr marL="609600" indent="-609600" eaLnBrk="1" hangingPunct="1">
              <a:buFontTx/>
              <a:buNone/>
            </a:pPr>
            <a:endParaRPr lang="nl-NL" altLang="nl-NL" sz="2600"/>
          </a:p>
          <a:p>
            <a:pPr marL="990600" lvl="1" indent="-533400" eaLnBrk="1" hangingPunct="1">
              <a:buFontTx/>
              <a:buNone/>
            </a:pPr>
            <a:r>
              <a:rPr lang="nl-NL" altLang="nl-NL">
                <a:solidFill>
                  <a:srgbClr val="FF0000"/>
                </a:solidFill>
              </a:rPr>
              <a:t>                                                                 </a:t>
            </a: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sz="1000">
              <a:solidFill>
                <a:srgbClr val="FF0000"/>
              </a:solidFill>
            </a:endParaRPr>
          </a:p>
          <a:p>
            <a:pPr marL="990600" lvl="1" indent="-533400" eaLnBrk="1" hangingPunct="1">
              <a:buFont typeface="Arial" panose="020B0604020202020204" pitchFamily="34" charset="0"/>
              <a:buNone/>
            </a:pPr>
            <a:r>
              <a:rPr lang="nl-NL" altLang="nl-NL"/>
              <a:t>Foto 5-09</a:t>
            </a:r>
            <a:r>
              <a:rPr lang="nl-NL" altLang="nl-NL">
                <a:solidFill>
                  <a:srgbClr val="00B050"/>
                </a:solidFill>
              </a:rPr>
              <a:t>                                                    </a:t>
            </a:r>
            <a:r>
              <a:rPr lang="nl-NL" altLang="nl-NL"/>
              <a:t>Foto 5-10</a:t>
            </a:r>
          </a:p>
          <a:p>
            <a:pPr marL="990600" lvl="1" indent="-533400" eaLnBrk="1" hangingPunct="1">
              <a:buFont typeface="Arial" panose="020B0604020202020204" pitchFamily="34" charset="0"/>
              <a:buNone/>
            </a:pPr>
            <a:r>
              <a:rPr lang="nl-NL" altLang="nl-NL"/>
              <a:t>Foto 5-11</a:t>
            </a:r>
            <a:r>
              <a:rPr lang="nl-NL" altLang="nl-NL">
                <a:solidFill>
                  <a:srgbClr val="00B050"/>
                </a:solidFill>
              </a:rPr>
              <a:t>                                                 </a:t>
            </a: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r>
              <a:rPr lang="nl-NL" altLang="nl-NL">
                <a:solidFill>
                  <a:srgbClr val="00B050"/>
                </a:solidFill>
              </a:rPr>
              <a:t>					   </a:t>
            </a:r>
            <a:r>
              <a:rPr lang="nl-NL" altLang="nl-NL"/>
              <a:t>Foto 5-12</a:t>
            </a:r>
            <a:r>
              <a:rPr lang="nl-NL" altLang="nl-NL">
                <a:solidFill>
                  <a:srgbClr val="00B050"/>
                </a:solidFill>
              </a:rPr>
              <a:t> </a:t>
            </a:r>
            <a:endParaRPr lang="nl-NL" altLang="nl-NL">
              <a:solidFill>
                <a:srgbClr val="FF000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r>
              <a:rPr lang="nl-NL" altLang="nl-NL">
                <a:solidFill>
                  <a:srgbClr val="00B050"/>
                </a:solidFill>
              </a:rPr>
              <a:t>	</a:t>
            </a: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r>
              <a:rPr lang="nl-NL" altLang="nl-NL"/>
              <a:t>                                            </a:t>
            </a:r>
            <a:endParaRPr lang="nl-NL" altLang="nl-NL">
              <a:solidFill>
                <a:srgbClr val="FF0000"/>
              </a:solidFill>
            </a:endParaRPr>
          </a:p>
          <a:p>
            <a:pPr marL="990600" lvl="1" indent="-533400" eaLnBrk="1" hangingPunct="1">
              <a:buFontTx/>
              <a:buNone/>
            </a:pPr>
            <a:endParaRPr lang="nl-NL" altLang="nl-NL">
              <a:solidFill>
                <a:srgbClr val="FF0000"/>
              </a:solidFill>
            </a:endParaRPr>
          </a:p>
        </p:txBody>
      </p:sp>
      <p:sp>
        <p:nvSpPr>
          <p:cNvPr id="108548" name="Tijdelijke aanduiding voor voettekst 4">
            <a:extLst>
              <a:ext uri="{FF2B5EF4-FFF2-40B4-BE49-F238E27FC236}">
                <a16:creationId xmlns:a16="http://schemas.microsoft.com/office/drawing/2014/main" id="{6C918E9B-BBC9-C908-91EC-16C37778072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08549" name="Tijdelijke aanduiding voor dianummer 5">
            <a:extLst>
              <a:ext uri="{FF2B5EF4-FFF2-40B4-BE49-F238E27FC236}">
                <a16:creationId xmlns:a16="http://schemas.microsoft.com/office/drawing/2014/main" id="{71D58FA0-F641-BFE5-E0CC-D5399315C436}"/>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D9B59695-47E6-1548-BA4A-56C5E7F87B04}" type="slidenum">
              <a:rPr lang="nl-NL" altLang="nl-NL" sz="1400">
                <a:latin typeface="Arial" panose="020B0604020202020204" pitchFamily="34" charset="0"/>
              </a:rPr>
              <a:pPr>
                <a:spcBef>
                  <a:spcPct val="0"/>
                </a:spcBef>
                <a:buClrTx/>
                <a:buFontTx/>
                <a:buNone/>
              </a:pPr>
              <a:t>52</a:t>
            </a:fld>
            <a:endParaRPr lang="nl-NL" altLang="nl-NL" sz="1400">
              <a:latin typeface="Arial" panose="020B0604020202020204" pitchFamily="34" charset="0"/>
            </a:endParaRPr>
          </a:p>
        </p:txBody>
      </p:sp>
      <p:pic>
        <p:nvPicPr>
          <p:cNvPr id="108550" name="Afbeelding 2">
            <a:extLst>
              <a:ext uri="{FF2B5EF4-FFF2-40B4-BE49-F238E27FC236}">
                <a16:creationId xmlns:a16="http://schemas.microsoft.com/office/drawing/2014/main" id="{D53C0C03-7DFC-39EC-EB2A-6F555C7390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625" y="1154113"/>
            <a:ext cx="3816350"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Afbeelding 4">
            <a:extLst>
              <a:ext uri="{FF2B5EF4-FFF2-40B4-BE49-F238E27FC236}">
                <a16:creationId xmlns:a16="http://schemas.microsoft.com/office/drawing/2014/main" id="{818E7C09-CA13-DFE3-8FC5-367711FD15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8513" y="1154113"/>
            <a:ext cx="3816350"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2" name="Afbeelding 6">
            <a:extLst>
              <a:ext uri="{FF2B5EF4-FFF2-40B4-BE49-F238E27FC236}">
                <a16:creationId xmlns:a16="http://schemas.microsoft.com/office/drawing/2014/main" id="{27E379D8-5E40-35F4-1330-23FA56E68C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5625" y="4292600"/>
            <a:ext cx="381635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3" name="Afbeelding 8">
            <a:extLst>
              <a:ext uri="{FF2B5EF4-FFF2-40B4-BE49-F238E27FC236}">
                <a16:creationId xmlns:a16="http://schemas.microsoft.com/office/drawing/2014/main" id="{0A6BDFAD-1F40-B5D0-0E72-8004BAA9C4E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4086225"/>
            <a:ext cx="20764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4" name="Tijdelijke aanduiding voor datum 9">
            <a:extLst>
              <a:ext uri="{FF2B5EF4-FFF2-40B4-BE49-F238E27FC236}">
                <a16:creationId xmlns:a16="http://schemas.microsoft.com/office/drawing/2014/main" id="{3FECEF69-C281-913C-3F8F-EE64A180B182}"/>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2">
            <a:extLst>
              <a:ext uri="{FF2B5EF4-FFF2-40B4-BE49-F238E27FC236}">
                <a16:creationId xmlns:a16="http://schemas.microsoft.com/office/drawing/2014/main" id="{700DAF8A-8F1D-7322-B849-A864A2190227}"/>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10595" name="Rectangle 3">
            <a:extLst>
              <a:ext uri="{FF2B5EF4-FFF2-40B4-BE49-F238E27FC236}">
                <a16:creationId xmlns:a16="http://schemas.microsoft.com/office/drawing/2014/main" id="{41D2F46C-B8D5-5A69-2FF5-F6E8A3A396F3}"/>
              </a:ext>
            </a:extLst>
          </p:cNvPr>
          <p:cNvSpPr>
            <a:spLocks noGrp="1" noChangeArrowheads="1"/>
          </p:cNvSpPr>
          <p:nvPr>
            <p:ph idx="1"/>
          </p:nvPr>
        </p:nvSpPr>
        <p:spPr>
          <a:ln>
            <a:solidFill>
              <a:schemeClr val="bg1"/>
            </a:solidFill>
            <a:miter lim="800000"/>
            <a:headEnd/>
            <a:tailEnd/>
          </a:ln>
        </p:spPr>
        <p:txBody>
          <a:bodyPr/>
          <a:lstStyle/>
          <a:p>
            <a:pPr marL="609600" indent="-609600" eaLnBrk="1" hangingPunct="1">
              <a:lnSpc>
                <a:spcPct val="90000"/>
              </a:lnSpc>
            </a:pPr>
            <a:endParaRPr lang="nl-NL" altLang="nl-NL" sz="100"/>
          </a:p>
          <a:p>
            <a:pPr marL="609600" indent="-609600" algn="ctr" eaLnBrk="1" hangingPunct="1">
              <a:lnSpc>
                <a:spcPct val="90000"/>
              </a:lnSpc>
              <a:buFontTx/>
              <a:buNone/>
            </a:pPr>
            <a:r>
              <a:rPr lang="nl-NL" altLang="nl-NL" sz="4400" b="1"/>
              <a:t>    </a:t>
            </a:r>
            <a:endParaRPr lang="nl-NL" altLang="nl-NL" sz="4400" b="1" u="sng"/>
          </a:p>
          <a:p>
            <a:pPr marL="609600" indent="-609600" algn="ctr" eaLnBrk="1" hangingPunct="1">
              <a:lnSpc>
                <a:spcPct val="90000"/>
              </a:lnSpc>
              <a:buFontTx/>
              <a:buNone/>
            </a:pPr>
            <a:r>
              <a:rPr lang="nl-NL" altLang="nl-NL" sz="4400" b="1" u="sng">
                <a:solidFill>
                  <a:srgbClr val="00FF00"/>
                </a:solidFill>
              </a:rPr>
              <a:t>De afmars</a:t>
            </a:r>
          </a:p>
          <a:p>
            <a:pPr marL="609600" indent="-609600" eaLnBrk="1" hangingPunct="1">
              <a:lnSpc>
                <a:spcPct val="90000"/>
              </a:lnSpc>
              <a:buFontTx/>
              <a:buNone/>
            </a:pPr>
            <a:endParaRPr lang="nl-NL" altLang="nl-NL" sz="900"/>
          </a:p>
        </p:txBody>
      </p:sp>
      <p:sp>
        <p:nvSpPr>
          <p:cNvPr id="110596" name="Tijdelijke aanduiding voor voettekst 4">
            <a:extLst>
              <a:ext uri="{FF2B5EF4-FFF2-40B4-BE49-F238E27FC236}">
                <a16:creationId xmlns:a16="http://schemas.microsoft.com/office/drawing/2014/main" id="{530ACD10-B9EA-3E7D-45FC-59352E52071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10597" name="Tijdelijke aanduiding voor dianummer 5">
            <a:extLst>
              <a:ext uri="{FF2B5EF4-FFF2-40B4-BE49-F238E27FC236}">
                <a16:creationId xmlns:a16="http://schemas.microsoft.com/office/drawing/2014/main" id="{13A61245-42AB-8F5D-E14F-F144D9D520AF}"/>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C2970530-DC1A-0845-A61F-58950C367D91}" type="slidenum">
              <a:rPr lang="nl-NL" altLang="nl-NL" sz="1400">
                <a:latin typeface="Arial" panose="020B0604020202020204" pitchFamily="34" charset="0"/>
              </a:rPr>
              <a:pPr>
                <a:spcBef>
                  <a:spcPct val="0"/>
                </a:spcBef>
                <a:buClrTx/>
                <a:buFontTx/>
                <a:buNone/>
              </a:pPr>
              <a:t>53</a:t>
            </a:fld>
            <a:endParaRPr lang="nl-NL" altLang="nl-NL" sz="1400">
              <a:latin typeface="Arial" panose="020B0604020202020204" pitchFamily="34" charset="0"/>
            </a:endParaRPr>
          </a:p>
        </p:txBody>
      </p:sp>
      <p:sp>
        <p:nvSpPr>
          <p:cNvPr id="110598" name="Line 4">
            <a:extLst>
              <a:ext uri="{FF2B5EF4-FFF2-40B4-BE49-F238E27FC236}">
                <a16:creationId xmlns:a16="http://schemas.microsoft.com/office/drawing/2014/main" id="{C45A8AC4-FE64-B44E-22F2-8ABE5158B392}"/>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10599" name="Line 5">
            <a:extLst>
              <a:ext uri="{FF2B5EF4-FFF2-40B4-BE49-F238E27FC236}">
                <a16:creationId xmlns:a16="http://schemas.microsoft.com/office/drawing/2014/main" id="{E142065A-748E-AB45-49AB-259C51DB1C9F}"/>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pic>
        <p:nvPicPr>
          <p:cNvPr id="110600" name="Afbeelding 1">
            <a:extLst>
              <a:ext uri="{FF2B5EF4-FFF2-40B4-BE49-F238E27FC236}">
                <a16:creationId xmlns:a16="http://schemas.microsoft.com/office/drawing/2014/main" id="{C2263C4D-2727-128E-789C-4BE5AC3D0E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3913" y="3698875"/>
            <a:ext cx="18065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1" name="Tijdelijke aanduiding voor datum 1">
            <a:extLst>
              <a:ext uri="{FF2B5EF4-FFF2-40B4-BE49-F238E27FC236}">
                <a16:creationId xmlns:a16="http://schemas.microsoft.com/office/drawing/2014/main" id="{067C8CF7-4BFD-8994-B736-BD0089C83F64}"/>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2">
            <a:extLst>
              <a:ext uri="{FF2B5EF4-FFF2-40B4-BE49-F238E27FC236}">
                <a16:creationId xmlns:a16="http://schemas.microsoft.com/office/drawing/2014/main" id="{CA819776-F89F-DB61-45E9-6FBCE2042325}"/>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12643" name="Rectangle 3">
            <a:extLst>
              <a:ext uri="{FF2B5EF4-FFF2-40B4-BE49-F238E27FC236}">
                <a16:creationId xmlns:a16="http://schemas.microsoft.com/office/drawing/2014/main" id="{B7BD722B-97B7-FC45-0CFD-A1CA34795A6C}"/>
              </a:ext>
            </a:extLst>
          </p:cNvPr>
          <p:cNvSpPr>
            <a:spLocks noGrp="1" noChangeArrowheads="1"/>
          </p:cNvSpPr>
          <p:nvPr>
            <p:ph idx="1"/>
          </p:nvPr>
        </p:nvSpPr>
        <p:spPr>
          <a:ln>
            <a:solidFill>
              <a:schemeClr val="bg1"/>
            </a:solidFill>
            <a:miter lim="800000"/>
            <a:headEnd/>
            <a:tailEnd/>
          </a:ln>
        </p:spPr>
        <p:txBody>
          <a:bodyPr/>
          <a:lstStyle/>
          <a:p>
            <a:pPr marL="609600" indent="-609600" eaLnBrk="1" hangingPunct="1">
              <a:lnSpc>
                <a:spcPct val="80000"/>
              </a:lnSpc>
            </a:pPr>
            <a:endParaRPr lang="nl-NL" altLang="nl-NL" sz="1800"/>
          </a:p>
          <a:p>
            <a:pPr marL="609600" indent="-609600" eaLnBrk="1" hangingPunct="1">
              <a:lnSpc>
                <a:spcPct val="80000"/>
              </a:lnSpc>
              <a:buFontTx/>
              <a:buNone/>
            </a:pPr>
            <a:r>
              <a:rPr lang="nl-NL" altLang="nl-NL" sz="2800"/>
              <a:t>    </a:t>
            </a:r>
            <a:r>
              <a:rPr lang="nl-NL" altLang="nl-NL" sz="2800" u="sng">
                <a:solidFill>
                  <a:srgbClr val="00FF00"/>
                </a:solidFill>
              </a:rPr>
              <a:t>De afmars 1:</a:t>
            </a:r>
          </a:p>
          <a:p>
            <a:pPr marL="609600" indent="-609600" eaLnBrk="1" hangingPunct="1">
              <a:lnSpc>
                <a:spcPct val="80000"/>
              </a:lnSpc>
              <a:buFontTx/>
              <a:buNone/>
            </a:pPr>
            <a:r>
              <a:rPr lang="nl-NL" altLang="nl-NL" sz="2800">
                <a:solidFill>
                  <a:srgbClr val="00FF00"/>
                </a:solidFill>
              </a:rPr>
              <a:t>    </a:t>
            </a:r>
            <a:r>
              <a:rPr lang="nl-NL" altLang="nl-NL" sz="2800"/>
              <a:t>- De commandant maakt rechtsomkeert en geeft </a:t>
            </a:r>
          </a:p>
          <a:p>
            <a:pPr marL="609600" indent="-609600" eaLnBrk="1" hangingPunct="1">
              <a:lnSpc>
                <a:spcPct val="80000"/>
              </a:lnSpc>
              <a:buFontTx/>
              <a:buNone/>
            </a:pPr>
            <a:r>
              <a:rPr lang="nl-NL" altLang="nl-NL" sz="2800"/>
              <a:t>       vervolgens het commando </a:t>
            </a:r>
            <a:r>
              <a:rPr lang="nl-NL" altLang="nl-NL" sz="2800">
                <a:solidFill>
                  <a:srgbClr val="FF0000"/>
                </a:solidFill>
              </a:rPr>
              <a:t>‘’</a:t>
            </a:r>
            <a:r>
              <a:rPr lang="nl-NL" altLang="nl-NL" sz="2800" i="1">
                <a:solidFill>
                  <a:srgbClr val="FF0000"/>
                </a:solidFill>
              </a:rPr>
              <a:t>Zet-af</a:t>
            </a:r>
            <a:r>
              <a:rPr lang="nl-NL" altLang="nl-NL" sz="2800">
                <a:solidFill>
                  <a:srgbClr val="FF0000"/>
                </a:solidFill>
              </a:rPr>
              <a:t> = geweer’’</a:t>
            </a:r>
            <a:endParaRPr lang="nl-NL" altLang="nl-NL" sz="1000">
              <a:solidFill>
                <a:srgbClr val="FF0000"/>
              </a:solidFill>
            </a:endParaRPr>
          </a:p>
          <a:p>
            <a:pPr marL="609600" indent="-609600" eaLnBrk="1" hangingPunct="1">
              <a:lnSpc>
                <a:spcPct val="80000"/>
              </a:lnSpc>
              <a:buFontTx/>
              <a:buNone/>
            </a:pPr>
            <a:endParaRPr lang="nl-NL" altLang="nl-NL" sz="1000">
              <a:solidFill>
                <a:srgbClr val="FF0000"/>
              </a:solidFill>
            </a:endParaRPr>
          </a:p>
          <a:p>
            <a:pPr marL="609600" indent="-609600" eaLnBrk="1" hangingPunct="1">
              <a:lnSpc>
                <a:spcPct val="80000"/>
              </a:lnSpc>
              <a:buFontTx/>
              <a:buNone/>
            </a:pPr>
            <a:r>
              <a:rPr lang="nl-NL" altLang="nl-NL" sz="2800"/>
              <a:t>    - De tamboer-majoor neemt zijn oorspronkelijke </a:t>
            </a:r>
          </a:p>
          <a:p>
            <a:pPr marL="609600" indent="-609600" eaLnBrk="1" hangingPunct="1">
              <a:lnSpc>
                <a:spcPct val="80000"/>
              </a:lnSpc>
              <a:buFontTx/>
              <a:buNone/>
            </a:pPr>
            <a:r>
              <a:rPr lang="nl-NL" altLang="nl-NL" sz="2800"/>
              <a:t>      plaats in het voorste gelid weer in</a:t>
            </a:r>
          </a:p>
          <a:p>
            <a:pPr marL="609600" indent="-609600" eaLnBrk="1" hangingPunct="1">
              <a:lnSpc>
                <a:spcPct val="80000"/>
              </a:lnSpc>
              <a:buFontTx/>
              <a:buNone/>
            </a:pPr>
            <a:endParaRPr lang="nl-NL" altLang="nl-NL" sz="1000"/>
          </a:p>
          <a:p>
            <a:pPr marL="609600" indent="-609600" eaLnBrk="1" hangingPunct="1">
              <a:lnSpc>
                <a:spcPct val="80000"/>
              </a:lnSpc>
              <a:buFontTx/>
              <a:buNone/>
            </a:pPr>
            <a:r>
              <a:rPr lang="nl-NL" altLang="nl-NL" sz="2800"/>
              <a:t>    - De commandant vervolgt met de volgende </a:t>
            </a:r>
          </a:p>
          <a:p>
            <a:pPr marL="609600" indent="-609600" eaLnBrk="1" hangingPunct="1">
              <a:lnSpc>
                <a:spcPct val="80000"/>
              </a:lnSpc>
              <a:buFontTx/>
              <a:buNone/>
            </a:pPr>
            <a:r>
              <a:rPr lang="nl-NL" altLang="nl-NL" sz="2800"/>
              <a:t>      commando’s:</a:t>
            </a:r>
          </a:p>
          <a:p>
            <a:pPr marL="609600" indent="-609600" eaLnBrk="1" hangingPunct="1">
              <a:lnSpc>
                <a:spcPct val="80000"/>
              </a:lnSpc>
              <a:buFontTx/>
              <a:buNone/>
            </a:pPr>
            <a:r>
              <a:rPr lang="nl-NL" altLang="nl-NL" sz="2800"/>
              <a:t>	    - </a:t>
            </a:r>
            <a:r>
              <a:rPr lang="nl-NL" altLang="nl-NL" sz="2800">
                <a:solidFill>
                  <a:srgbClr val="FF0000"/>
                </a:solidFill>
              </a:rPr>
              <a:t>“</a:t>
            </a:r>
            <a:r>
              <a:rPr lang="nl-NL" altLang="nl-NL" sz="2800" i="1">
                <a:solidFill>
                  <a:srgbClr val="FF0000"/>
                </a:solidFill>
              </a:rPr>
              <a:t>Aan den schouder = </a:t>
            </a:r>
            <a:r>
              <a:rPr lang="nl-NL" altLang="nl-NL" sz="2800">
                <a:solidFill>
                  <a:srgbClr val="FF0000"/>
                </a:solidFill>
              </a:rPr>
              <a:t>geweer”</a:t>
            </a:r>
          </a:p>
          <a:p>
            <a:pPr marL="990600" lvl="1" indent="-533400" eaLnBrk="1" hangingPunct="1">
              <a:lnSpc>
                <a:spcPct val="80000"/>
              </a:lnSpc>
              <a:buFontTx/>
              <a:buNone/>
            </a:pPr>
            <a:endParaRPr lang="nl-NL" altLang="nl-NL" sz="700"/>
          </a:p>
          <a:p>
            <a:pPr marL="990600" lvl="1" indent="-533400" eaLnBrk="1" hangingPunct="1">
              <a:lnSpc>
                <a:spcPct val="80000"/>
              </a:lnSpc>
              <a:buFontTx/>
              <a:buChar char="-"/>
            </a:pPr>
            <a:endParaRPr lang="nl-NL" altLang="nl-NL"/>
          </a:p>
          <a:p>
            <a:pPr marL="990600" lvl="1" indent="-533400" eaLnBrk="1" hangingPunct="1">
              <a:lnSpc>
                <a:spcPct val="80000"/>
              </a:lnSpc>
              <a:buFontTx/>
              <a:buNone/>
            </a:pPr>
            <a:endParaRPr lang="nl-NL" altLang="nl-NL" sz="900"/>
          </a:p>
          <a:p>
            <a:pPr marL="990600" lvl="1" indent="-533400" eaLnBrk="1" hangingPunct="1">
              <a:lnSpc>
                <a:spcPct val="80000"/>
              </a:lnSpc>
              <a:buFontTx/>
              <a:buNone/>
            </a:pPr>
            <a:endParaRPr lang="nl-NL" altLang="nl-NL" sz="900" u="sng"/>
          </a:p>
          <a:p>
            <a:pPr marL="990600" lvl="1" indent="-533400" eaLnBrk="1" hangingPunct="1">
              <a:lnSpc>
                <a:spcPct val="80000"/>
              </a:lnSpc>
              <a:buFontTx/>
              <a:buNone/>
            </a:pPr>
            <a:endParaRPr lang="nl-NL" altLang="nl-NL" sz="900"/>
          </a:p>
        </p:txBody>
      </p:sp>
      <p:sp>
        <p:nvSpPr>
          <p:cNvPr id="112644" name="Tijdelijke aanduiding voor voettekst 4">
            <a:extLst>
              <a:ext uri="{FF2B5EF4-FFF2-40B4-BE49-F238E27FC236}">
                <a16:creationId xmlns:a16="http://schemas.microsoft.com/office/drawing/2014/main" id="{1D1E6D37-8136-ADA3-715B-1256DBB117F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12645" name="Tijdelijke aanduiding voor dianummer 5">
            <a:extLst>
              <a:ext uri="{FF2B5EF4-FFF2-40B4-BE49-F238E27FC236}">
                <a16:creationId xmlns:a16="http://schemas.microsoft.com/office/drawing/2014/main" id="{50EE3D45-38A6-EF71-C7E8-63507FB9DE1D}"/>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AE49A5A1-9EA9-CD4D-9742-BD7A5610E9DC}" type="slidenum">
              <a:rPr lang="nl-NL" altLang="nl-NL" sz="1400">
                <a:latin typeface="Arial" panose="020B0604020202020204" pitchFamily="34" charset="0"/>
              </a:rPr>
              <a:pPr>
                <a:spcBef>
                  <a:spcPct val="0"/>
                </a:spcBef>
                <a:buClrTx/>
                <a:buFontTx/>
                <a:buNone/>
              </a:pPr>
              <a:t>54</a:t>
            </a:fld>
            <a:endParaRPr lang="nl-NL" altLang="nl-NL" sz="1400">
              <a:latin typeface="Arial" panose="020B0604020202020204" pitchFamily="34" charset="0"/>
            </a:endParaRPr>
          </a:p>
        </p:txBody>
      </p:sp>
      <p:sp>
        <p:nvSpPr>
          <p:cNvPr id="112646" name="Line 4">
            <a:extLst>
              <a:ext uri="{FF2B5EF4-FFF2-40B4-BE49-F238E27FC236}">
                <a16:creationId xmlns:a16="http://schemas.microsoft.com/office/drawing/2014/main" id="{6179A98F-38BE-7F90-C4A3-21B3B93019BE}"/>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12647" name="Line 5">
            <a:extLst>
              <a:ext uri="{FF2B5EF4-FFF2-40B4-BE49-F238E27FC236}">
                <a16:creationId xmlns:a16="http://schemas.microsoft.com/office/drawing/2014/main" id="{3393317C-6553-1DFC-FC0D-EA97F6B49F4B}"/>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12648" name="Tijdelijke aanduiding voor datum 1">
            <a:extLst>
              <a:ext uri="{FF2B5EF4-FFF2-40B4-BE49-F238E27FC236}">
                <a16:creationId xmlns:a16="http://schemas.microsoft.com/office/drawing/2014/main" id="{0A80D9C8-61A0-7AE8-E5C7-E10B5ACFD3E4}"/>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2">
            <a:extLst>
              <a:ext uri="{FF2B5EF4-FFF2-40B4-BE49-F238E27FC236}">
                <a16:creationId xmlns:a16="http://schemas.microsoft.com/office/drawing/2014/main" id="{1910462B-697D-FF83-FAA5-C8C13E91F4FE}"/>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67587" name="Rectangle 3">
            <a:extLst>
              <a:ext uri="{FF2B5EF4-FFF2-40B4-BE49-F238E27FC236}">
                <a16:creationId xmlns:a16="http://schemas.microsoft.com/office/drawing/2014/main" id="{2DE51E48-C3A1-7995-463C-D8BC62BAD597}"/>
              </a:ext>
            </a:extLst>
          </p:cNvPr>
          <p:cNvSpPr>
            <a:spLocks noGrp="1" noChangeArrowheads="1"/>
          </p:cNvSpPr>
          <p:nvPr>
            <p:ph idx="1"/>
          </p:nvPr>
        </p:nvSpPr>
        <p:spPr>
          <a:ln>
            <a:solidFill>
              <a:schemeClr val="bg1"/>
            </a:solidFill>
            <a:miter lim="800000"/>
            <a:headEnd/>
            <a:tailEnd/>
          </a:ln>
        </p:spPr>
        <p:txBody>
          <a:bodyPr/>
          <a:lstStyle/>
          <a:p>
            <a:pPr marL="609600" indent="-609600" eaLnBrk="1" hangingPunct="1">
              <a:lnSpc>
                <a:spcPct val="80000"/>
              </a:lnSpc>
              <a:buFontTx/>
              <a:buNone/>
              <a:defRPr/>
            </a:pPr>
            <a:r>
              <a:rPr lang="nl-NL" altLang="nl-NL" dirty="0"/>
              <a:t> </a:t>
            </a:r>
            <a:r>
              <a:rPr lang="nl-NL" altLang="nl-NL" sz="2800" u="sng" dirty="0">
                <a:solidFill>
                  <a:srgbClr val="00FF00"/>
                </a:solidFill>
              </a:rPr>
              <a:t>De afmars 2:</a:t>
            </a:r>
          </a:p>
          <a:p>
            <a:pPr marL="609600" indent="-609600" eaLnBrk="1" hangingPunct="1">
              <a:buFontTx/>
              <a:buNone/>
              <a:defRPr/>
            </a:pPr>
            <a:r>
              <a:rPr lang="nl-NL" altLang="nl-NL" sz="2800" dirty="0"/>
              <a:t> 1   Commando:</a:t>
            </a:r>
            <a:r>
              <a:rPr lang="nl-NL" altLang="nl-NL" sz="2800" i="1" dirty="0"/>
              <a:t>  </a:t>
            </a:r>
            <a:r>
              <a:rPr lang="nl-NL" altLang="nl-NL" sz="2800" i="1" dirty="0">
                <a:solidFill>
                  <a:srgbClr val="FF0000"/>
                </a:solidFill>
              </a:rPr>
              <a:t>“Met vieren rechts/links = Om”</a:t>
            </a:r>
          </a:p>
          <a:p>
            <a:pPr marL="609600" lvl="1" indent="-609600" eaLnBrk="1" hangingPunct="1">
              <a:buFontTx/>
              <a:buNone/>
              <a:defRPr/>
            </a:pPr>
            <a:r>
              <a:rPr lang="nl-NL" altLang="nl-NL" sz="2800" i="1" dirty="0">
                <a:solidFill>
                  <a:srgbClr val="FF0000"/>
                </a:solidFill>
              </a:rPr>
              <a:t> 			        </a:t>
            </a:r>
            <a:r>
              <a:rPr lang="nl-NL" altLang="nl-NL" sz="2800" dirty="0">
                <a:solidFill>
                  <a:srgbClr val="FF0000"/>
                </a:solidFill>
              </a:rPr>
              <a:t>“</a:t>
            </a:r>
            <a:r>
              <a:rPr lang="nl-NL" altLang="nl-NL" sz="2800" i="1" dirty="0">
                <a:solidFill>
                  <a:srgbClr val="FF0000"/>
                </a:solidFill>
              </a:rPr>
              <a:t>Voorwaarts</a:t>
            </a:r>
            <a:r>
              <a:rPr lang="nl-NL" altLang="nl-NL" sz="2800" dirty="0">
                <a:solidFill>
                  <a:srgbClr val="FF0000"/>
                </a:solidFill>
              </a:rPr>
              <a:t> = MARS”	</a:t>
            </a:r>
            <a:r>
              <a:rPr lang="nl-NL" altLang="nl-NL" dirty="0">
                <a:solidFill>
                  <a:srgbClr val="FFC000"/>
                </a:solidFill>
              </a:rPr>
              <a:t>Foto 6-01</a:t>
            </a:r>
            <a:r>
              <a:rPr lang="nl-NL" altLang="nl-NL" dirty="0"/>
              <a:t> </a:t>
            </a:r>
            <a:endParaRPr lang="nl-NL" altLang="nl-NL" dirty="0">
              <a:solidFill>
                <a:srgbClr val="FF0000"/>
              </a:solidFill>
            </a:endParaRPr>
          </a:p>
          <a:p>
            <a:pPr marL="609600" lvl="1" indent="-609600" eaLnBrk="1" hangingPunct="1">
              <a:buFontTx/>
              <a:buNone/>
              <a:defRPr/>
            </a:pPr>
            <a:r>
              <a:rPr lang="nl-NL" altLang="nl-NL" sz="2800" dirty="0"/>
              <a:t> 2   Commando:</a:t>
            </a:r>
            <a:r>
              <a:rPr lang="nl-NL" altLang="nl-NL" sz="2800" i="1" dirty="0"/>
              <a:t>  </a:t>
            </a:r>
            <a:r>
              <a:rPr lang="nl-NL" altLang="nl-NL" sz="2800" i="1" dirty="0">
                <a:solidFill>
                  <a:srgbClr val="FF0000"/>
                </a:solidFill>
              </a:rPr>
              <a:t>“Rechts/links = </a:t>
            </a:r>
            <a:r>
              <a:rPr lang="nl-NL" altLang="nl-NL" sz="2800" dirty="0">
                <a:solidFill>
                  <a:srgbClr val="FF0000"/>
                </a:solidFill>
              </a:rPr>
              <a:t>OM</a:t>
            </a:r>
            <a:r>
              <a:rPr lang="nl-NL" altLang="nl-NL" sz="2800" i="1" dirty="0">
                <a:solidFill>
                  <a:srgbClr val="FF0000"/>
                </a:solidFill>
              </a:rPr>
              <a:t>”</a:t>
            </a:r>
            <a:endParaRPr lang="nl-NL" altLang="nl-NL" sz="2800" dirty="0">
              <a:solidFill>
                <a:srgbClr val="FF0000"/>
              </a:solidFill>
            </a:endParaRPr>
          </a:p>
          <a:p>
            <a:pPr marL="609600" lvl="1" indent="-609600" eaLnBrk="1" hangingPunct="1">
              <a:buFontTx/>
              <a:buNone/>
              <a:defRPr/>
            </a:pPr>
            <a:r>
              <a:rPr lang="nl-NL" altLang="nl-NL" sz="2800" dirty="0">
                <a:solidFill>
                  <a:srgbClr val="FF0000"/>
                </a:solidFill>
              </a:rPr>
              <a:t>  			       </a:t>
            </a:r>
            <a:r>
              <a:rPr lang="nl-NL" altLang="nl-NL" sz="2800" i="1" dirty="0">
                <a:solidFill>
                  <a:srgbClr val="FF0000"/>
                </a:solidFill>
              </a:rPr>
              <a:t>“Met vieren </a:t>
            </a:r>
            <a:r>
              <a:rPr lang="nl-NL" altLang="nl-NL" sz="2800" dirty="0">
                <a:solidFill>
                  <a:srgbClr val="FF0000"/>
                </a:solidFill>
              </a:rPr>
              <a:t>= MARS”	</a:t>
            </a:r>
            <a:r>
              <a:rPr lang="nl-NL" altLang="nl-NL" sz="2800" dirty="0">
                <a:solidFill>
                  <a:srgbClr val="FFC000"/>
                </a:solidFill>
              </a:rPr>
              <a:t> 	</a:t>
            </a:r>
            <a:r>
              <a:rPr lang="nl-NL" altLang="nl-NL" dirty="0">
                <a:solidFill>
                  <a:srgbClr val="FFC000"/>
                </a:solidFill>
              </a:rPr>
              <a:t>Foto 6-02</a:t>
            </a:r>
            <a:r>
              <a:rPr lang="nl-NL" altLang="nl-NL" dirty="0"/>
              <a:t> </a:t>
            </a:r>
            <a:endParaRPr lang="nl-NL" altLang="nl-NL" dirty="0">
              <a:solidFill>
                <a:srgbClr val="FF0000"/>
              </a:solidFill>
            </a:endParaRPr>
          </a:p>
          <a:p>
            <a:pPr marL="609600" lvl="1" indent="-609600" eaLnBrk="1" hangingPunct="1">
              <a:buFontTx/>
              <a:buNone/>
              <a:defRPr/>
            </a:pPr>
            <a:r>
              <a:rPr lang="nl-NL" altLang="nl-NL" sz="2800" i="1" dirty="0">
                <a:solidFill>
                  <a:srgbClr val="FF0000"/>
                </a:solidFill>
              </a:rPr>
              <a:t>		    	       “Voorwaarts = </a:t>
            </a:r>
            <a:r>
              <a:rPr lang="nl-NL" altLang="nl-NL" sz="2800" dirty="0">
                <a:solidFill>
                  <a:srgbClr val="FF0000"/>
                </a:solidFill>
              </a:rPr>
              <a:t>MARS</a:t>
            </a:r>
            <a:r>
              <a:rPr lang="nl-NL" altLang="nl-NL" sz="2800" i="1" dirty="0">
                <a:solidFill>
                  <a:srgbClr val="FF0000"/>
                </a:solidFill>
              </a:rPr>
              <a:t>”</a:t>
            </a:r>
            <a:endParaRPr lang="nl-NL" altLang="nl-NL" sz="2800" dirty="0">
              <a:solidFill>
                <a:srgbClr val="FF0000"/>
              </a:solidFill>
            </a:endParaRPr>
          </a:p>
          <a:p>
            <a:pPr marL="609600" indent="-609600" eaLnBrk="1" hangingPunct="1">
              <a:buFontTx/>
              <a:buNone/>
              <a:defRPr/>
            </a:pPr>
            <a:r>
              <a:rPr lang="nl-NL" altLang="nl-NL" sz="2800" dirty="0"/>
              <a:t> 3   Commando:  </a:t>
            </a:r>
            <a:r>
              <a:rPr lang="nl-NL" altLang="nl-NL" sz="2800" dirty="0">
                <a:solidFill>
                  <a:srgbClr val="FF0000"/>
                </a:solidFill>
              </a:rPr>
              <a:t>“</a:t>
            </a:r>
            <a:r>
              <a:rPr lang="nl-NL" altLang="nl-NL" sz="2800" i="1" dirty="0">
                <a:solidFill>
                  <a:srgbClr val="FF0000"/>
                </a:solidFill>
              </a:rPr>
              <a:t>Met vieren rechts/links uit de             </a:t>
            </a:r>
          </a:p>
          <a:p>
            <a:pPr marL="609600" indent="-609600" eaLnBrk="1" hangingPunct="1">
              <a:buFontTx/>
              <a:buNone/>
              <a:defRPr/>
            </a:pPr>
            <a:r>
              <a:rPr lang="nl-NL" altLang="nl-NL" sz="2800" i="1" dirty="0">
                <a:solidFill>
                  <a:srgbClr val="FF0000"/>
                </a:solidFill>
              </a:rPr>
              <a:t>                                flank </a:t>
            </a:r>
            <a:r>
              <a:rPr lang="nl-NL" altLang="nl-NL" sz="2800" dirty="0">
                <a:solidFill>
                  <a:srgbClr val="FF0000"/>
                </a:solidFill>
              </a:rPr>
              <a:t>= MARS”	</a:t>
            </a:r>
          </a:p>
          <a:p>
            <a:pPr marL="609600" indent="-609600" eaLnBrk="1" hangingPunct="1">
              <a:buFontTx/>
              <a:buNone/>
              <a:defRPr/>
            </a:pPr>
            <a:r>
              <a:rPr lang="nl-NL" altLang="nl-NL" sz="2800" dirty="0">
                <a:solidFill>
                  <a:srgbClr val="FF0000"/>
                </a:solidFill>
                <a:effectLst>
                  <a:outerShdw blurRad="38100" dist="38100" dir="2700000" algn="tl">
                    <a:srgbClr val="000000">
                      <a:alpha val="43137"/>
                    </a:srgbClr>
                  </a:outerShdw>
                </a:effectLst>
              </a:rPr>
              <a:t> </a:t>
            </a:r>
            <a:r>
              <a:rPr lang="nl-NL" altLang="nl-NL" sz="2800" dirty="0">
                <a:effectLst>
                  <a:outerShdw blurRad="38100" dist="38100" dir="2700000" algn="tl">
                    <a:srgbClr val="000000">
                      <a:alpha val="43137"/>
                    </a:srgbClr>
                  </a:outerShdw>
                </a:effectLst>
              </a:rPr>
              <a:t>4  </a:t>
            </a:r>
            <a:r>
              <a:rPr lang="nl-NL" altLang="nl-NL" sz="2800" dirty="0"/>
              <a:t> Commando: </a:t>
            </a:r>
            <a:r>
              <a:rPr lang="nl-NL" altLang="nl-NL" sz="2800" dirty="0">
                <a:solidFill>
                  <a:srgbClr val="FF0000"/>
                </a:solidFill>
              </a:rPr>
              <a:t> “</a:t>
            </a:r>
            <a:r>
              <a:rPr lang="nl-NL" altLang="nl-NL" sz="2800" i="1" dirty="0">
                <a:solidFill>
                  <a:srgbClr val="FF0000"/>
                </a:solidFill>
              </a:rPr>
              <a:t>Rechts/links uit de flank” = </a:t>
            </a:r>
            <a:r>
              <a:rPr lang="nl-NL" altLang="nl-NL" sz="2800" dirty="0">
                <a:solidFill>
                  <a:srgbClr val="FF0000"/>
                </a:solidFill>
              </a:rPr>
              <a:t>MARS</a:t>
            </a:r>
          </a:p>
          <a:p>
            <a:pPr marL="609600" indent="-609600" eaLnBrk="1" hangingPunct="1">
              <a:buFontTx/>
              <a:buNone/>
              <a:defRPr/>
            </a:pPr>
            <a:r>
              <a:rPr lang="nl-NL" altLang="nl-NL" sz="2800" i="1" dirty="0">
                <a:solidFill>
                  <a:srgbClr val="FF0000"/>
                </a:solidFill>
              </a:rPr>
              <a:t>                              “Met vieren </a:t>
            </a:r>
            <a:r>
              <a:rPr lang="nl-NL" altLang="nl-NL" sz="2800" dirty="0">
                <a:solidFill>
                  <a:srgbClr val="FF0000"/>
                </a:solidFill>
              </a:rPr>
              <a:t>= MARS</a:t>
            </a:r>
            <a:r>
              <a:rPr lang="nl-NL" altLang="nl-NL" sz="2800" i="1" dirty="0">
                <a:solidFill>
                  <a:srgbClr val="FF0000"/>
                </a:solidFill>
              </a:rPr>
              <a:t>” </a:t>
            </a:r>
            <a:r>
              <a:rPr lang="nl-NL" altLang="nl-NL" sz="2000" dirty="0">
                <a:solidFill>
                  <a:srgbClr val="FFC000"/>
                </a:solidFill>
              </a:rPr>
              <a:t>Foto 6-03 en 6-04</a:t>
            </a:r>
            <a:r>
              <a:rPr lang="nl-NL" altLang="nl-NL" sz="2000" i="1" dirty="0">
                <a:solidFill>
                  <a:srgbClr val="FF0000"/>
                </a:solidFill>
              </a:rPr>
              <a:t> </a:t>
            </a:r>
            <a:endParaRPr lang="nl-NL" altLang="nl-NL" sz="2000" dirty="0"/>
          </a:p>
          <a:p>
            <a:pPr marL="609600" lvl="1" indent="-609600" eaLnBrk="1" hangingPunct="1">
              <a:lnSpc>
                <a:spcPct val="80000"/>
              </a:lnSpc>
              <a:buFontTx/>
              <a:buNone/>
              <a:defRPr/>
            </a:pPr>
            <a:endParaRPr lang="nl-NL" altLang="nl-NL" sz="2800" dirty="0"/>
          </a:p>
          <a:p>
            <a:pPr marL="609600" lvl="1" indent="-609600" eaLnBrk="1" hangingPunct="1">
              <a:lnSpc>
                <a:spcPct val="80000"/>
              </a:lnSpc>
              <a:buFontTx/>
              <a:buNone/>
              <a:defRPr/>
            </a:pPr>
            <a:r>
              <a:rPr lang="nl-NL" altLang="nl-NL" dirty="0"/>
              <a:t>	</a:t>
            </a:r>
          </a:p>
          <a:p>
            <a:pPr marL="609600" lvl="1" indent="-609600" eaLnBrk="1" hangingPunct="1">
              <a:lnSpc>
                <a:spcPct val="80000"/>
              </a:lnSpc>
              <a:buFontTx/>
              <a:buNone/>
              <a:defRPr/>
            </a:pPr>
            <a:endParaRPr lang="nl-NL" altLang="nl-NL" sz="700" u="sng" dirty="0"/>
          </a:p>
          <a:p>
            <a:pPr marL="609600" lvl="1" indent="-609600" eaLnBrk="1" hangingPunct="1">
              <a:lnSpc>
                <a:spcPct val="80000"/>
              </a:lnSpc>
              <a:buFontTx/>
              <a:buNone/>
              <a:defRPr/>
            </a:pPr>
            <a:endParaRPr lang="nl-NL" altLang="nl-NL" sz="700" dirty="0"/>
          </a:p>
        </p:txBody>
      </p:sp>
      <p:sp>
        <p:nvSpPr>
          <p:cNvPr id="114692" name="Tijdelijke aanduiding voor voettekst 4">
            <a:extLst>
              <a:ext uri="{FF2B5EF4-FFF2-40B4-BE49-F238E27FC236}">
                <a16:creationId xmlns:a16="http://schemas.microsoft.com/office/drawing/2014/main" id="{114AA3C8-51D4-19AF-3A6F-44A96D00A6A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14693" name="Tijdelijke aanduiding voor dianummer 5">
            <a:extLst>
              <a:ext uri="{FF2B5EF4-FFF2-40B4-BE49-F238E27FC236}">
                <a16:creationId xmlns:a16="http://schemas.microsoft.com/office/drawing/2014/main" id="{A0327A57-8102-1D33-128C-4504C2EB2334}"/>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372AF8D2-FE3D-3C47-AAD3-830F98792A99}" type="slidenum">
              <a:rPr lang="nl-NL" altLang="nl-NL" sz="1400">
                <a:latin typeface="Arial" panose="020B0604020202020204" pitchFamily="34" charset="0"/>
              </a:rPr>
              <a:pPr>
                <a:spcBef>
                  <a:spcPct val="0"/>
                </a:spcBef>
                <a:buClrTx/>
                <a:buFontTx/>
                <a:buNone/>
              </a:pPr>
              <a:t>55</a:t>
            </a:fld>
            <a:endParaRPr lang="nl-NL" altLang="nl-NL" sz="1400">
              <a:latin typeface="Arial" panose="020B0604020202020204" pitchFamily="34" charset="0"/>
            </a:endParaRPr>
          </a:p>
        </p:txBody>
      </p:sp>
      <p:sp>
        <p:nvSpPr>
          <p:cNvPr id="114694" name="Line 4">
            <a:extLst>
              <a:ext uri="{FF2B5EF4-FFF2-40B4-BE49-F238E27FC236}">
                <a16:creationId xmlns:a16="http://schemas.microsoft.com/office/drawing/2014/main" id="{66E20CD8-BE05-CDC2-357B-2EF1B8C7FBFA}"/>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14695" name="Line 5">
            <a:extLst>
              <a:ext uri="{FF2B5EF4-FFF2-40B4-BE49-F238E27FC236}">
                <a16:creationId xmlns:a16="http://schemas.microsoft.com/office/drawing/2014/main" id="{39370483-4E37-BA4C-5142-E175AF3C5A21}"/>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14696" name="Tijdelijke aanduiding voor datum 1">
            <a:extLst>
              <a:ext uri="{FF2B5EF4-FFF2-40B4-BE49-F238E27FC236}">
                <a16:creationId xmlns:a16="http://schemas.microsoft.com/office/drawing/2014/main" id="{D6EDFC66-7969-BD98-AEFE-D2D813D04D0E}"/>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a:extLst>
              <a:ext uri="{FF2B5EF4-FFF2-40B4-BE49-F238E27FC236}">
                <a16:creationId xmlns:a16="http://schemas.microsoft.com/office/drawing/2014/main" id="{9EBB4015-A4D5-25CA-63D6-C4DF4A3BDC49}"/>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16739" name="Rectangle 3">
            <a:extLst>
              <a:ext uri="{FF2B5EF4-FFF2-40B4-BE49-F238E27FC236}">
                <a16:creationId xmlns:a16="http://schemas.microsoft.com/office/drawing/2014/main" id="{E01650D9-91BF-E1CF-BED2-6F699182FF4B}"/>
              </a:ext>
            </a:extLst>
          </p:cNvPr>
          <p:cNvSpPr>
            <a:spLocks noGrp="1" noChangeArrowheads="1"/>
          </p:cNvSpPr>
          <p:nvPr>
            <p:ph idx="1"/>
          </p:nvPr>
        </p:nvSpPr>
        <p:spPr>
          <a:xfrm>
            <a:off x="428625" y="1412875"/>
            <a:ext cx="7620000" cy="4916488"/>
          </a:xfrm>
        </p:spPr>
        <p:txBody>
          <a:bodyPr/>
          <a:lstStyle/>
          <a:p>
            <a:pPr marL="609600" indent="-609600" eaLnBrk="1" hangingPunct="1"/>
            <a:endParaRPr lang="nl-NL" altLang="nl-NL" sz="100"/>
          </a:p>
          <a:p>
            <a:pPr marL="609600" indent="-609600" eaLnBrk="1" hangingPunct="1">
              <a:buFontTx/>
              <a:buNone/>
            </a:pPr>
            <a:endParaRPr lang="nl-NL" altLang="nl-NL" sz="2600"/>
          </a:p>
          <a:p>
            <a:pPr marL="990600" lvl="1" indent="-533400" eaLnBrk="1" hangingPunct="1">
              <a:buFontTx/>
              <a:buNone/>
            </a:pPr>
            <a:r>
              <a:rPr lang="nl-NL" altLang="nl-NL">
                <a:solidFill>
                  <a:srgbClr val="FF0000"/>
                </a:solidFill>
              </a:rPr>
              <a:t>                                                                 </a:t>
            </a: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sz="1000">
              <a:solidFill>
                <a:srgbClr val="FF0000"/>
              </a:solidFill>
            </a:endParaRPr>
          </a:p>
          <a:p>
            <a:pPr marL="990600" lvl="1" indent="-533400" eaLnBrk="1" hangingPunct="1">
              <a:buFont typeface="Arial" panose="020B0604020202020204" pitchFamily="34" charset="0"/>
              <a:buNone/>
            </a:pPr>
            <a:r>
              <a:rPr lang="nl-NL" altLang="nl-NL"/>
              <a:t>Foto 6-01</a:t>
            </a:r>
            <a:r>
              <a:rPr lang="nl-NL" altLang="nl-NL">
                <a:solidFill>
                  <a:srgbClr val="00B050"/>
                </a:solidFill>
              </a:rPr>
              <a:t>                                                    </a:t>
            </a:r>
            <a:r>
              <a:rPr lang="nl-NL" altLang="nl-NL"/>
              <a:t>Foto 6-02</a:t>
            </a:r>
          </a:p>
          <a:p>
            <a:pPr marL="990600" lvl="1" indent="-533400" eaLnBrk="1" hangingPunct="1">
              <a:buFont typeface="Arial" panose="020B0604020202020204" pitchFamily="34" charset="0"/>
              <a:buNone/>
            </a:pPr>
            <a:r>
              <a:rPr lang="nl-NL" altLang="nl-NL"/>
              <a:t>Foto 6-03</a:t>
            </a:r>
            <a:r>
              <a:rPr lang="nl-NL" altLang="nl-NL">
                <a:solidFill>
                  <a:srgbClr val="00B050"/>
                </a:solidFill>
              </a:rPr>
              <a:t>                                                    </a:t>
            </a:r>
            <a:r>
              <a:rPr lang="nl-NL" altLang="nl-NL"/>
              <a:t>Foto 6-04</a:t>
            </a:r>
            <a:r>
              <a:rPr lang="nl-NL" altLang="nl-NL">
                <a:solidFill>
                  <a:srgbClr val="00B050"/>
                </a:solidFill>
              </a:rPr>
              <a:t> </a:t>
            </a:r>
            <a:endParaRPr lang="nl-NL" altLang="nl-NL">
              <a:solidFill>
                <a:srgbClr val="FF000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r>
              <a:rPr lang="nl-NL" altLang="nl-NL">
                <a:solidFill>
                  <a:srgbClr val="00B050"/>
                </a:solidFill>
              </a:rPr>
              <a:t>	</a:t>
            </a: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r>
              <a:rPr lang="nl-NL" altLang="nl-NL"/>
              <a:t>                                            </a:t>
            </a:r>
            <a:endParaRPr lang="nl-NL" altLang="nl-NL">
              <a:solidFill>
                <a:srgbClr val="FF0000"/>
              </a:solidFill>
            </a:endParaRPr>
          </a:p>
          <a:p>
            <a:pPr marL="990600" lvl="1" indent="-533400" eaLnBrk="1" hangingPunct="1">
              <a:buFontTx/>
              <a:buNone/>
            </a:pPr>
            <a:endParaRPr lang="nl-NL" altLang="nl-NL">
              <a:solidFill>
                <a:srgbClr val="FF0000"/>
              </a:solidFill>
            </a:endParaRPr>
          </a:p>
        </p:txBody>
      </p:sp>
      <p:sp>
        <p:nvSpPr>
          <p:cNvPr id="116740" name="Tijdelijke aanduiding voor voettekst 4">
            <a:extLst>
              <a:ext uri="{FF2B5EF4-FFF2-40B4-BE49-F238E27FC236}">
                <a16:creationId xmlns:a16="http://schemas.microsoft.com/office/drawing/2014/main" id="{7241488C-646F-FDD1-A9EC-3423A3E0BD0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16741" name="Tijdelijke aanduiding voor dianummer 5">
            <a:extLst>
              <a:ext uri="{FF2B5EF4-FFF2-40B4-BE49-F238E27FC236}">
                <a16:creationId xmlns:a16="http://schemas.microsoft.com/office/drawing/2014/main" id="{1962FA07-9685-3F0A-49F8-5AF2FF33B4E6}"/>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F371DB8E-3732-1246-BEAB-821B47279E80}" type="slidenum">
              <a:rPr lang="nl-NL" altLang="nl-NL" sz="1400">
                <a:latin typeface="Arial" panose="020B0604020202020204" pitchFamily="34" charset="0"/>
              </a:rPr>
              <a:pPr>
                <a:spcBef>
                  <a:spcPct val="0"/>
                </a:spcBef>
                <a:buClrTx/>
                <a:buFontTx/>
                <a:buNone/>
              </a:pPr>
              <a:t>56</a:t>
            </a:fld>
            <a:endParaRPr lang="nl-NL" altLang="nl-NL" sz="1400">
              <a:latin typeface="Arial" panose="020B0604020202020204" pitchFamily="34" charset="0"/>
            </a:endParaRPr>
          </a:p>
        </p:txBody>
      </p:sp>
      <p:pic>
        <p:nvPicPr>
          <p:cNvPr id="116742" name="Afbeelding 1">
            <a:extLst>
              <a:ext uri="{FF2B5EF4-FFF2-40B4-BE49-F238E27FC236}">
                <a16:creationId xmlns:a16="http://schemas.microsoft.com/office/drawing/2014/main" id="{1DC8AE5C-3999-A7DD-F8AA-BE2F84A32E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625" y="1154113"/>
            <a:ext cx="3816350"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Afbeelding 3">
            <a:extLst>
              <a:ext uri="{FF2B5EF4-FFF2-40B4-BE49-F238E27FC236}">
                <a16:creationId xmlns:a16="http://schemas.microsoft.com/office/drawing/2014/main" id="{E34EC28C-87E5-8288-D8FC-08F9F26D84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2963" y="1154113"/>
            <a:ext cx="3768725"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Afbeelding 5">
            <a:extLst>
              <a:ext uri="{FF2B5EF4-FFF2-40B4-BE49-F238E27FC236}">
                <a16:creationId xmlns:a16="http://schemas.microsoft.com/office/drawing/2014/main" id="{8E784C83-73D5-0A5D-3533-D981A1C45B1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5625" y="4292600"/>
            <a:ext cx="38163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5" name="Afbeelding 7">
            <a:extLst>
              <a:ext uri="{FF2B5EF4-FFF2-40B4-BE49-F238E27FC236}">
                <a16:creationId xmlns:a16="http://schemas.microsoft.com/office/drawing/2014/main" id="{E783B6F3-38BC-01EB-1739-DCBCE9353D7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35500" y="4292600"/>
            <a:ext cx="380365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6" name="Tijdelijke aanduiding voor datum 10">
            <a:extLst>
              <a:ext uri="{FF2B5EF4-FFF2-40B4-BE49-F238E27FC236}">
                <a16:creationId xmlns:a16="http://schemas.microsoft.com/office/drawing/2014/main" id="{6CAC01F5-F0B3-BCCE-9A5C-A769A3F506F9}"/>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2">
            <a:extLst>
              <a:ext uri="{FF2B5EF4-FFF2-40B4-BE49-F238E27FC236}">
                <a16:creationId xmlns:a16="http://schemas.microsoft.com/office/drawing/2014/main" id="{4352DAF0-742F-AB44-47B6-0E568C450DEB}"/>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69635" name="Rectangle 3">
            <a:extLst>
              <a:ext uri="{FF2B5EF4-FFF2-40B4-BE49-F238E27FC236}">
                <a16:creationId xmlns:a16="http://schemas.microsoft.com/office/drawing/2014/main" id="{D9A69A15-7640-FD26-8196-03B0877E48F1}"/>
              </a:ext>
            </a:extLst>
          </p:cNvPr>
          <p:cNvSpPr>
            <a:spLocks noGrp="1" noChangeArrowheads="1"/>
          </p:cNvSpPr>
          <p:nvPr>
            <p:ph idx="1"/>
          </p:nvPr>
        </p:nvSpPr>
        <p:spPr>
          <a:ln>
            <a:solidFill>
              <a:schemeClr val="bg1"/>
            </a:solidFill>
            <a:miter lim="800000"/>
            <a:headEnd/>
            <a:tailEnd/>
          </a:ln>
        </p:spPr>
        <p:txBody>
          <a:bodyPr/>
          <a:lstStyle/>
          <a:p>
            <a:pPr marL="0" indent="0" eaLnBrk="1" hangingPunct="1">
              <a:lnSpc>
                <a:spcPct val="80000"/>
              </a:lnSpc>
              <a:buFont typeface="Arial" panose="020B0604020202020204" pitchFamily="34" charset="0"/>
              <a:buNone/>
              <a:defRPr/>
            </a:pPr>
            <a:endParaRPr lang="nl-NL" altLang="nl-NL" sz="800" dirty="0"/>
          </a:p>
          <a:p>
            <a:pPr marL="609600" indent="-609600" eaLnBrk="1" hangingPunct="1">
              <a:lnSpc>
                <a:spcPct val="80000"/>
              </a:lnSpc>
              <a:buFontTx/>
              <a:buNone/>
              <a:defRPr/>
            </a:pPr>
            <a:r>
              <a:rPr lang="nl-NL" altLang="nl-NL" sz="2800" dirty="0"/>
              <a:t>      </a:t>
            </a:r>
            <a:r>
              <a:rPr lang="nl-NL" altLang="nl-NL" sz="2800" u="sng" dirty="0">
                <a:solidFill>
                  <a:srgbClr val="00FF00"/>
                </a:solidFill>
              </a:rPr>
              <a:t>Salueren:</a:t>
            </a:r>
            <a:r>
              <a:rPr lang="nl-NL" altLang="nl-NL" sz="2800" u="sng" dirty="0"/>
              <a:t> </a:t>
            </a:r>
          </a:p>
          <a:p>
            <a:pPr marL="457200" lvl="1" indent="0" eaLnBrk="1" hangingPunct="1">
              <a:lnSpc>
                <a:spcPct val="80000"/>
              </a:lnSpc>
              <a:buFont typeface="Arial" panose="020B0604020202020204" pitchFamily="34" charset="0"/>
              <a:buNone/>
              <a:defRPr/>
            </a:pPr>
            <a:r>
              <a:rPr lang="nl-NL" altLang="nl-NL" sz="2800" dirty="0"/>
              <a:t>- De groet door de ongewapende soldaat door </a:t>
            </a:r>
          </a:p>
          <a:p>
            <a:pPr marL="457200" lvl="1" indent="0" eaLnBrk="1" hangingPunct="1">
              <a:lnSpc>
                <a:spcPct val="80000"/>
              </a:lnSpc>
              <a:buFont typeface="Arial" panose="020B0604020202020204" pitchFamily="34" charset="0"/>
              <a:buNone/>
              <a:defRPr/>
            </a:pPr>
            <a:r>
              <a:rPr lang="nl-NL" altLang="nl-NL" sz="2800" dirty="0"/>
              <a:t>  de rechterhand tegen de onderkant van het </a:t>
            </a:r>
          </a:p>
          <a:p>
            <a:pPr marL="457200" lvl="1" indent="0" eaLnBrk="1" hangingPunct="1">
              <a:lnSpc>
                <a:spcPct val="80000"/>
              </a:lnSpc>
              <a:buFont typeface="Arial" panose="020B0604020202020204" pitchFamily="34" charset="0"/>
              <a:buNone/>
              <a:defRPr/>
            </a:pPr>
            <a:r>
              <a:rPr lang="nl-NL" altLang="nl-NL" sz="2800" dirty="0"/>
              <a:t>  hoofddeksel (even achter het rechteroog), de  </a:t>
            </a:r>
          </a:p>
          <a:p>
            <a:pPr marL="457200" lvl="1" indent="0" eaLnBrk="1" hangingPunct="1">
              <a:lnSpc>
                <a:spcPct val="80000"/>
              </a:lnSpc>
              <a:buFont typeface="Arial" panose="020B0604020202020204" pitchFamily="34" charset="0"/>
              <a:buNone/>
              <a:defRPr/>
            </a:pPr>
            <a:r>
              <a:rPr lang="nl-NL" altLang="nl-NL" sz="2800" dirty="0"/>
              <a:t>  vingers uitgestrekt en aaneengesloten, de </a:t>
            </a:r>
          </a:p>
          <a:p>
            <a:pPr marL="457200" lvl="1" indent="0" eaLnBrk="1" hangingPunct="1">
              <a:lnSpc>
                <a:spcPct val="80000"/>
              </a:lnSpc>
              <a:buFont typeface="Arial" panose="020B0604020202020204" pitchFamily="34" charset="0"/>
              <a:buNone/>
              <a:defRPr/>
            </a:pPr>
            <a:r>
              <a:rPr lang="nl-NL" altLang="nl-NL" sz="2800" dirty="0"/>
              <a:t>  palm van de hand naar voren, de elleboog </a:t>
            </a:r>
          </a:p>
          <a:p>
            <a:pPr marL="457200" lvl="1" indent="0" eaLnBrk="1" hangingPunct="1">
              <a:lnSpc>
                <a:spcPct val="80000"/>
              </a:lnSpc>
              <a:buFont typeface="Arial" panose="020B0604020202020204" pitchFamily="34" charset="0"/>
              <a:buNone/>
              <a:defRPr/>
            </a:pPr>
            <a:r>
              <a:rPr lang="nl-NL" altLang="nl-NL" sz="2800" dirty="0"/>
              <a:t>  ongedwongen omlaag, de linkerarm in de </a:t>
            </a:r>
          </a:p>
          <a:p>
            <a:pPr marL="457200" lvl="1" indent="0" eaLnBrk="1" hangingPunct="1">
              <a:lnSpc>
                <a:spcPct val="80000"/>
              </a:lnSpc>
              <a:buFont typeface="Arial" panose="020B0604020202020204" pitchFamily="34" charset="0"/>
              <a:buNone/>
              <a:defRPr/>
            </a:pPr>
            <a:r>
              <a:rPr lang="nl-NL" altLang="nl-NL" sz="2800" dirty="0"/>
              <a:t>  houding, tegelijkertijd de meerdere aanzien</a:t>
            </a:r>
          </a:p>
          <a:p>
            <a:pPr marL="457200" lvl="1" indent="0" eaLnBrk="1" hangingPunct="1">
              <a:lnSpc>
                <a:spcPct val="80000"/>
              </a:lnSpc>
              <a:buFont typeface="Arial" panose="020B0604020202020204" pitchFamily="34" charset="0"/>
              <a:buNone/>
              <a:defRPr/>
            </a:pPr>
            <a:r>
              <a:rPr lang="nl-NL" altLang="nl-NL" sz="2800" dirty="0"/>
              <a:t>- Bij het eindigen van de groet wordt de</a:t>
            </a:r>
          </a:p>
          <a:p>
            <a:pPr marL="990600" lvl="1" indent="-533400" eaLnBrk="1" hangingPunct="1">
              <a:lnSpc>
                <a:spcPct val="80000"/>
              </a:lnSpc>
              <a:buFontTx/>
              <a:buNone/>
              <a:defRPr/>
            </a:pPr>
            <a:r>
              <a:rPr lang="nl-NL" altLang="nl-NL" sz="2800" dirty="0"/>
              <a:t>  rechterarm vlug omlaag gestrekt en wordt  </a:t>
            </a:r>
          </a:p>
          <a:p>
            <a:pPr marL="990600" lvl="1" indent="-533400" eaLnBrk="1" hangingPunct="1">
              <a:lnSpc>
                <a:spcPct val="80000"/>
              </a:lnSpc>
              <a:buFontTx/>
              <a:buNone/>
              <a:defRPr/>
            </a:pPr>
            <a:r>
              <a:rPr lang="nl-NL" altLang="nl-NL" sz="2800" dirty="0"/>
              <a:t>  weer rechtuit gekeken   </a:t>
            </a:r>
            <a:r>
              <a:rPr lang="nl-NL" altLang="nl-NL" dirty="0">
                <a:solidFill>
                  <a:srgbClr val="FFC000"/>
                </a:solidFill>
              </a:rPr>
              <a:t>Foto 7-01</a:t>
            </a:r>
            <a:r>
              <a:rPr lang="nl-NL" altLang="nl-NL" sz="1600" dirty="0">
                <a:solidFill>
                  <a:srgbClr val="00B050"/>
                </a:solidFill>
              </a:rPr>
              <a:t>(goed) </a:t>
            </a:r>
            <a:r>
              <a:rPr lang="nl-NL" altLang="nl-NL" dirty="0">
                <a:solidFill>
                  <a:srgbClr val="FFC000"/>
                </a:solidFill>
              </a:rPr>
              <a:t>7-02</a:t>
            </a:r>
            <a:r>
              <a:rPr lang="nl-NL" altLang="nl-NL" sz="1600" dirty="0">
                <a:solidFill>
                  <a:srgbClr val="FFC000"/>
                </a:solidFill>
              </a:rPr>
              <a:t> t/m </a:t>
            </a:r>
            <a:r>
              <a:rPr lang="nl-NL" altLang="nl-NL" dirty="0">
                <a:solidFill>
                  <a:srgbClr val="FFC000"/>
                </a:solidFill>
              </a:rPr>
              <a:t>7-05</a:t>
            </a:r>
            <a:r>
              <a:rPr lang="nl-NL" altLang="nl-NL" sz="1600" dirty="0">
                <a:solidFill>
                  <a:srgbClr val="FF0000"/>
                </a:solidFill>
              </a:rPr>
              <a:t>(fout)</a:t>
            </a:r>
            <a:endParaRPr lang="nl-NL" altLang="nl-NL" dirty="0">
              <a:solidFill>
                <a:srgbClr val="FFC000"/>
              </a:solidFill>
            </a:endParaRPr>
          </a:p>
        </p:txBody>
      </p:sp>
      <p:sp>
        <p:nvSpPr>
          <p:cNvPr id="118788" name="Tijdelijke aanduiding voor voettekst 4">
            <a:extLst>
              <a:ext uri="{FF2B5EF4-FFF2-40B4-BE49-F238E27FC236}">
                <a16:creationId xmlns:a16="http://schemas.microsoft.com/office/drawing/2014/main" id="{161BB0EF-82CA-B4CF-36BB-2C1FDECCA3D7}"/>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18789" name="Tijdelijke aanduiding voor dianummer 5">
            <a:extLst>
              <a:ext uri="{FF2B5EF4-FFF2-40B4-BE49-F238E27FC236}">
                <a16:creationId xmlns:a16="http://schemas.microsoft.com/office/drawing/2014/main" id="{8A7062A8-22B4-7A77-143D-273654FB48A4}"/>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C4552364-2A32-4840-B957-0B9263E532F0}" type="slidenum">
              <a:rPr lang="nl-NL" altLang="nl-NL" sz="1400">
                <a:latin typeface="Arial" panose="020B0604020202020204" pitchFamily="34" charset="0"/>
              </a:rPr>
              <a:pPr>
                <a:spcBef>
                  <a:spcPct val="0"/>
                </a:spcBef>
                <a:buClrTx/>
                <a:buFontTx/>
                <a:buNone/>
              </a:pPr>
              <a:t>57</a:t>
            </a:fld>
            <a:endParaRPr lang="nl-NL" altLang="nl-NL" sz="1400">
              <a:latin typeface="Arial" panose="020B0604020202020204" pitchFamily="34" charset="0"/>
            </a:endParaRPr>
          </a:p>
        </p:txBody>
      </p:sp>
      <p:sp>
        <p:nvSpPr>
          <p:cNvPr id="118790" name="Line 4">
            <a:extLst>
              <a:ext uri="{FF2B5EF4-FFF2-40B4-BE49-F238E27FC236}">
                <a16:creationId xmlns:a16="http://schemas.microsoft.com/office/drawing/2014/main" id="{2169D3F6-3F79-D54F-0E37-BFB1F8654AC3}"/>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18791" name="Line 5">
            <a:extLst>
              <a:ext uri="{FF2B5EF4-FFF2-40B4-BE49-F238E27FC236}">
                <a16:creationId xmlns:a16="http://schemas.microsoft.com/office/drawing/2014/main" id="{BE9EDEB6-7E82-B046-1D4A-6F3A77B52573}"/>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18792" name="Tijdelijke aanduiding voor datum 2">
            <a:extLst>
              <a:ext uri="{FF2B5EF4-FFF2-40B4-BE49-F238E27FC236}">
                <a16:creationId xmlns:a16="http://schemas.microsoft.com/office/drawing/2014/main" id="{10B5C96D-C11A-0B87-72F3-4D10A85533B3}"/>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a:extLst>
              <a:ext uri="{FF2B5EF4-FFF2-40B4-BE49-F238E27FC236}">
                <a16:creationId xmlns:a16="http://schemas.microsoft.com/office/drawing/2014/main" id="{81805FBD-16B9-7936-AD77-7929AFA77032}"/>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20835" name="Rectangle 3">
            <a:extLst>
              <a:ext uri="{FF2B5EF4-FFF2-40B4-BE49-F238E27FC236}">
                <a16:creationId xmlns:a16="http://schemas.microsoft.com/office/drawing/2014/main" id="{526B5FA2-1D70-F3C3-4E1F-112FECC13A9F}"/>
              </a:ext>
            </a:extLst>
          </p:cNvPr>
          <p:cNvSpPr>
            <a:spLocks noGrp="1" noChangeArrowheads="1"/>
          </p:cNvSpPr>
          <p:nvPr>
            <p:ph idx="1"/>
          </p:nvPr>
        </p:nvSpPr>
        <p:spPr>
          <a:xfrm>
            <a:off x="179388" y="1450975"/>
            <a:ext cx="7620000" cy="4916488"/>
          </a:xfrm>
        </p:spPr>
        <p:txBody>
          <a:bodyPr/>
          <a:lstStyle/>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endParaRPr lang="nl-NL" altLang="nl-NL" sz="100"/>
          </a:p>
          <a:p>
            <a:pPr marL="990600" lvl="1" indent="-533400" eaLnBrk="1" hangingPunct="1">
              <a:buFontTx/>
              <a:buNone/>
            </a:pPr>
            <a:r>
              <a:rPr lang="nl-NL" altLang="nl-NL">
                <a:solidFill>
                  <a:srgbClr val="00B050"/>
                </a:solidFill>
              </a:rPr>
              <a:t>Foto 7-01                 </a:t>
            </a:r>
            <a:r>
              <a:rPr lang="nl-NL" altLang="nl-NL">
                <a:solidFill>
                  <a:srgbClr val="FF0000"/>
                </a:solidFill>
              </a:rPr>
              <a:t>Foto 7-02                                               Foto 7-03   </a:t>
            </a:r>
            <a:r>
              <a:rPr lang="nl-NL" altLang="nl-NL">
                <a:solidFill>
                  <a:srgbClr val="00B050"/>
                </a:solidFill>
              </a:rPr>
              <a:t>                                  </a:t>
            </a:r>
          </a:p>
          <a:p>
            <a:pPr marL="990600" lvl="1" indent="-533400" eaLnBrk="1" hangingPunct="1">
              <a:buFont typeface="Arial" panose="020B0604020202020204" pitchFamily="34" charset="0"/>
              <a:buNone/>
            </a:pPr>
            <a:r>
              <a:rPr lang="nl-NL" altLang="nl-NL">
                <a:solidFill>
                  <a:srgbClr val="FF0000"/>
                </a:solidFill>
              </a:rPr>
              <a:t>Foto 7-04   </a:t>
            </a:r>
          </a:p>
          <a:p>
            <a:pPr marL="990600" lvl="1" indent="-533400" eaLnBrk="1" hangingPunct="1">
              <a:buFont typeface="Arial" panose="020B0604020202020204" pitchFamily="34" charset="0"/>
              <a:buNone/>
            </a:pPr>
            <a:endParaRPr lang="nl-NL" altLang="nl-NL">
              <a:solidFill>
                <a:srgbClr val="FF0000"/>
              </a:solidFill>
            </a:endParaRPr>
          </a:p>
          <a:p>
            <a:pPr marL="990600" lvl="1" indent="-533400" eaLnBrk="1" hangingPunct="1">
              <a:buFont typeface="Arial" panose="020B0604020202020204" pitchFamily="34" charset="0"/>
              <a:buNone/>
            </a:pPr>
            <a:endParaRPr lang="nl-NL" altLang="nl-NL">
              <a:solidFill>
                <a:srgbClr val="FF0000"/>
              </a:solidFill>
            </a:endParaRPr>
          </a:p>
          <a:p>
            <a:pPr marL="990600" lvl="1" indent="-533400" eaLnBrk="1" hangingPunct="1">
              <a:buFont typeface="Arial" panose="020B0604020202020204" pitchFamily="34" charset="0"/>
              <a:buNone/>
            </a:pPr>
            <a:endParaRPr lang="nl-NL" altLang="nl-NL">
              <a:solidFill>
                <a:srgbClr val="FF0000"/>
              </a:solidFill>
            </a:endParaRPr>
          </a:p>
          <a:p>
            <a:pPr marL="990600" lvl="1" indent="-533400" eaLnBrk="1" hangingPunct="1">
              <a:buFont typeface="Arial" panose="020B0604020202020204" pitchFamily="34" charset="0"/>
              <a:buNone/>
            </a:pPr>
            <a:endParaRPr lang="nl-NL" altLang="nl-NL">
              <a:solidFill>
                <a:srgbClr val="FF0000"/>
              </a:solidFill>
            </a:endParaRPr>
          </a:p>
          <a:p>
            <a:pPr marL="990600" lvl="1" indent="-533400" eaLnBrk="1" hangingPunct="1">
              <a:buFont typeface="Arial" panose="020B0604020202020204" pitchFamily="34" charset="0"/>
              <a:buNone/>
            </a:pPr>
            <a:r>
              <a:rPr lang="nl-NL" altLang="nl-NL">
                <a:solidFill>
                  <a:srgbClr val="FF0000"/>
                </a:solidFill>
              </a:rPr>
              <a:t>                                                                                 Foto 7-05 </a:t>
            </a:r>
          </a:p>
          <a:p>
            <a:pPr marL="990600" lvl="1" indent="-533400" eaLnBrk="1" hangingPunct="1">
              <a:buFontTx/>
              <a:buNone/>
            </a:pP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endParaRPr lang="nl-NL" altLang="nl-NL">
              <a:solidFill>
                <a:srgbClr val="00B050"/>
              </a:solidFill>
            </a:endParaRPr>
          </a:p>
          <a:p>
            <a:pPr marL="990600" lvl="1" indent="-533400" eaLnBrk="1" hangingPunct="1">
              <a:buFont typeface="Arial" panose="020B0604020202020204" pitchFamily="34" charset="0"/>
              <a:buNone/>
            </a:pPr>
            <a:r>
              <a:rPr lang="nl-NL" altLang="nl-NL">
                <a:solidFill>
                  <a:srgbClr val="00B050"/>
                </a:solidFill>
              </a:rPr>
              <a:t>	</a:t>
            </a:r>
            <a:endParaRPr lang="nl-NL" altLang="nl-NL">
              <a:solidFill>
                <a:srgbClr val="FF0000"/>
              </a:solidFill>
            </a:endParaRPr>
          </a:p>
          <a:p>
            <a:pPr marL="990600" lvl="1" indent="-533400" eaLnBrk="1" hangingPunct="1">
              <a:buFontTx/>
              <a:buNone/>
            </a:pPr>
            <a:endParaRPr lang="nl-NL" altLang="nl-NL">
              <a:solidFill>
                <a:srgbClr val="FF0000"/>
              </a:solidFill>
            </a:endParaRPr>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endParaRPr lang="nl-NL" altLang="nl-NL"/>
          </a:p>
          <a:p>
            <a:pPr marL="990600" lvl="1" indent="-533400" eaLnBrk="1" hangingPunct="1">
              <a:buFont typeface="Arial" panose="020B0604020202020204" pitchFamily="34" charset="0"/>
              <a:buNone/>
            </a:pPr>
            <a:r>
              <a:rPr lang="nl-NL" altLang="nl-NL"/>
              <a:t>                                            </a:t>
            </a:r>
            <a:endParaRPr lang="nl-NL" altLang="nl-NL">
              <a:solidFill>
                <a:srgbClr val="FF0000"/>
              </a:solidFill>
            </a:endParaRPr>
          </a:p>
          <a:p>
            <a:pPr marL="990600" lvl="1" indent="-533400" eaLnBrk="1" hangingPunct="1">
              <a:buFontTx/>
              <a:buNone/>
            </a:pPr>
            <a:endParaRPr lang="nl-NL" altLang="nl-NL">
              <a:solidFill>
                <a:srgbClr val="FF0000"/>
              </a:solidFill>
            </a:endParaRPr>
          </a:p>
        </p:txBody>
      </p:sp>
      <p:sp>
        <p:nvSpPr>
          <p:cNvPr id="120836" name="Tijdelijke aanduiding voor voettekst 4">
            <a:extLst>
              <a:ext uri="{FF2B5EF4-FFF2-40B4-BE49-F238E27FC236}">
                <a16:creationId xmlns:a16="http://schemas.microsoft.com/office/drawing/2014/main" id="{12732ABC-9D21-D36F-80D2-E42667C4F59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20837" name="Tijdelijke aanduiding voor dianummer 5">
            <a:extLst>
              <a:ext uri="{FF2B5EF4-FFF2-40B4-BE49-F238E27FC236}">
                <a16:creationId xmlns:a16="http://schemas.microsoft.com/office/drawing/2014/main" id="{3389A54E-A0CD-BEF5-CA04-46A8DEE13381}"/>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AFA89371-F773-F341-87C1-B1899A5784A7}" type="slidenum">
              <a:rPr lang="nl-NL" altLang="nl-NL" sz="1400">
                <a:latin typeface="Arial" panose="020B0604020202020204" pitchFamily="34" charset="0"/>
              </a:rPr>
              <a:pPr>
                <a:spcBef>
                  <a:spcPct val="0"/>
                </a:spcBef>
                <a:buClrTx/>
                <a:buFontTx/>
                <a:buNone/>
              </a:pPr>
              <a:t>58</a:t>
            </a:fld>
            <a:endParaRPr lang="nl-NL" altLang="nl-NL" sz="1400">
              <a:latin typeface="Arial" panose="020B0604020202020204" pitchFamily="34" charset="0"/>
            </a:endParaRPr>
          </a:p>
        </p:txBody>
      </p:sp>
      <p:pic>
        <p:nvPicPr>
          <p:cNvPr id="120838" name="Afbeelding 2">
            <a:extLst>
              <a:ext uri="{FF2B5EF4-FFF2-40B4-BE49-F238E27FC236}">
                <a16:creationId xmlns:a16="http://schemas.microsoft.com/office/drawing/2014/main" id="{2B1F6CE6-9CCD-D45E-5262-706F3E9EF9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209675"/>
            <a:ext cx="17287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9" name="Afbeelding 4">
            <a:extLst>
              <a:ext uri="{FF2B5EF4-FFF2-40B4-BE49-F238E27FC236}">
                <a16:creationId xmlns:a16="http://schemas.microsoft.com/office/drawing/2014/main" id="{07E70990-886D-645E-6CAD-11EE41E1BC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206500"/>
            <a:ext cx="3890963"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Afbeelding 6">
            <a:extLst>
              <a:ext uri="{FF2B5EF4-FFF2-40B4-BE49-F238E27FC236}">
                <a16:creationId xmlns:a16="http://schemas.microsoft.com/office/drawing/2014/main" id="{8EE6CF0A-9C64-BDDE-2CEA-995B6BBCFEE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62725" y="1206500"/>
            <a:ext cx="1728788"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1" name="Afbeelding 8">
            <a:extLst>
              <a:ext uri="{FF2B5EF4-FFF2-40B4-BE49-F238E27FC236}">
                <a16:creationId xmlns:a16="http://schemas.microsoft.com/office/drawing/2014/main" id="{71F06380-463E-DCD3-0C3C-0BEB78EE992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213" y="4437063"/>
            <a:ext cx="3348037"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2" name="Afbeelding 10">
            <a:extLst>
              <a:ext uri="{FF2B5EF4-FFF2-40B4-BE49-F238E27FC236}">
                <a16:creationId xmlns:a16="http://schemas.microsoft.com/office/drawing/2014/main" id="{F4E67C5C-9D0D-8AAC-22CA-E9EB11DBD8F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38900" y="4089400"/>
            <a:ext cx="18542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3" name="Tijdelijke aanduiding voor datum 11">
            <a:extLst>
              <a:ext uri="{FF2B5EF4-FFF2-40B4-BE49-F238E27FC236}">
                <a16:creationId xmlns:a16="http://schemas.microsoft.com/office/drawing/2014/main" id="{9FFE1B40-5628-140E-44E3-F27CF9AB8E3F}"/>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2">
            <a:extLst>
              <a:ext uri="{FF2B5EF4-FFF2-40B4-BE49-F238E27FC236}">
                <a16:creationId xmlns:a16="http://schemas.microsoft.com/office/drawing/2014/main" id="{96430D60-8729-819C-ED07-54E3B104D177}"/>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69635" name="Rectangle 3">
            <a:extLst>
              <a:ext uri="{FF2B5EF4-FFF2-40B4-BE49-F238E27FC236}">
                <a16:creationId xmlns:a16="http://schemas.microsoft.com/office/drawing/2014/main" id="{F175CE99-7FF2-9EC2-6F6A-E75B12A706CF}"/>
              </a:ext>
            </a:extLst>
          </p:cNvPr>
          <p:cNvSpPr>
            <a:spLocks noGrp="1" noChangeArrowheads="1"/>
          </p:cNvSpPr>
          <p:nvPr>
            <p:ph idx="1"/>
          </p:nvPr>
        </p:nvSpPr>
        <p:spPr>
          <a:ln>
            <a:solidFill>
              <a:schemeClr val="bg1"/>
            </a:solidFill>
            <a:miter lim="800000"/>
            <a:headEnd/>
            <a:tailEnd/>
          </a:ln>
        </p:spPr>
        <p:txBody>
          <a:bodyPr/>
          <a:lstStyle/>
          <a:p>
            <a:pPr marL="609600" indent="-609600" eaLnBrk="1" hangingPunct="1">
              <a:lnSpc>
                <a:spcPct val="80000"/>
              </a:lnSpc>
              <a:defRPr/>
            </a:pPr>
            <a:endParaRPr lang="nl-NL" altLang="nl-NL" sz="800" dirty="0"/>
          </a:p>
          <a:p>
            <a:pPr marL="609600" indent="-609600" eaLnBrk="1" hangingPunct="1">
              <a:lnSpc>
                <a:spcPct val="80000"/>
              </a:lnSpc>
              <a:buFontTx/>
              <a:buNone/>
              <a:defRPr/>
            </a:pPr>
            <a:r>
              <a:rPr lang="nl-NL" altLang="nl-NL" sz="2800" dirty="0"/>
              <a:t>      </a:t>
            </a:r>
            <a:r>
              <a:rPr lang="nl-NL" altLang="nl-NL" sz="2800" u="sng" dirty="0">
                <a:solidFill>
                  <a:srgbClr val="00FF00"/>
                </a:solidFill>
              </a:rPr>
              <a:t>Commandant tijdens het defilé :</a:t>
            </a:r>
            <a:r>
              <a:rPr lang="nl-NL" altLang="nl-NL" sz="2800" u="sng" dirty="0"/>
              <a:t> </a:t>
            </a:r>
          </a:p>
          <a:p>
            <a:pPr marL="457200" lvl="1" indent="0" eaLnBrk="1" hangingPunct="1">
              <a:lnSpc>
                <a:spcPct val="80000"/>
              </a:lnSpc>
              <a:buFont typeface="Arial" panose="020B0604020202020204" pitchFamily="34" charset="0"/>
              <a:buNone/>
              <a:defRPr/>
            </a:pPr>
            <a:endParaRPr lang="nl-NL" altLang="nl-NL" sz="2800" dirty="0"/>
          </a:p>
          <a:p>
            <a:pPr marL="457200" lvl="1" indent="0" eaLnBrk="1" hangingPunct="1">
              <a:lnSpc>
                <a:spcPct val="80000"/>
              </a:lnSpc>
              <a:buFont typeface="Arial" panose="020B0604020202020204" pitchFamily="34" charset="0"/>
              <a:buNone/>
              <a:defRPr/>
            </a:pPr>
            <a:r>
              <a:rPr lang="nl-NL" altLang="nl-NL" sz="2800" dirty="0"/>
              <a:t>Toegestane bewegingen van de commandant bij einde defilé:</a:t>
            </a:r>
          </a:p>
          <a:p>
            <a:pPr marL="971550" lvl="1" indent="-514350" eaLnBrk="1" hangingPunct="1">
              <a:lnSpc>
                <a:spcPct val="80000"/>
              </a:lnSpc>
              <a:buFont typeface="Arial" panose="020B0604020202020204" pitchFamily="34" charset="0"/>
              <a:buAutoNum type="arabicPeriod"/>
              <a:defRPr/>
            </a:pPr>
            <a:r>
              <a:rPr lang="nl-NL" altLang="nl-NL" sz="2800" dirty="0"/>
              <a:t>Gewoon doormarcheren</a:t>
            </a:r>
          </a:p>
          <a:p>
            <a:pPr marL="971550" lvl="1" indent="-514350" eaLnBrk="1" hangingPunct="1">
              <a:lnSpc>
                <a:spcPct val="80000"/>
              </a:lnSpc>
              <a:buFont typeface="Arial" panose="020B0604020202020204" pitchFamily="34" charset="0"/>
              <a:buAutoNum type="arabicPeriod"/>
              <a:defRPr/>
            </a:pPr>
            <a:r>
              <a:rPr lang="nl-NL" altLang="nl-NL" sz="2800" dirty="0"/>
              <a:t>Niet de pas markeren</a:t>
            </a:r>
          </a:p>
          <a:p>
            <a:pPr marL="971550" lvl="1" indent="-514350" eaLnBrk="1" hangingPunct="1">
              <a:lnSpc>
                <a:spcPct val="80000"/>
              </a:lnSpc>
              <a:buFont typeface="Arial" panose="020B0604020202020204" pitchFamily="34" charset="0"/>
              <a:buAutoNum type="arabicPeriod"/>
              <a:defRPr/>
            </a:pPr>
            <a:r>
              <a:rPr lang="nl-NL" altLang="nl-NL" sz="2800" dirty="0"/>
              <a:t>Wel helemaal stoppen</a:t>
            </a:r>
          </a:p>
          <a:p>
            <a:pPr marL="971550" lvl="1" indent="-514350" eaLnBrk="1" hangingPunct="1">
              <a:lnSpc>
                <a:spcPct val="80000"/>
              </a:lnSpc>
              <a:buFont typeface="Arial" panose="020B0604020202020204" pitchFamily="34" charset="0"/>
              <a:buAutoNum type="arabicPeriod"/>
              <a:defRPr/>
            </a:pPr>
            <a:r>
              <a:rPr lang="nl-NL" altLang="nl-NL" sz="2800" dirty="0"/>
              <a:t>Licht voorwaarts</a:t>
            </a:r>
          </a:p>
          <a:p>
            <a:pPr marL="971550" lvl="1" indent="-514350" eaLnBrk="1" hangingPunct="1">
              <a:lnSpc>
                <a:spcPct val="80000"/>
              </a:lnSpc>
              <a:buFont typeface="Arial" panose="020B0604020202020204" pitchFamily="34" charset="0"/>
              <a:buAutoNum type="arabicPeriod"/>
              <a:defRPr/>
            </a:pPr>
            <a:endParaRPr lang="nl-NL" altLang="nl-NL" sz="2800" dirty="0"/>
          </a:p>
          <a:p>
            <a:pPr marL="457200" lvl="1" indent="0" eaLnBrk="1" hangingPunct="1">
              <a:lnSpc>
                <a:spcPct val="80000"/>
              </a:lnSpc>
              <a:buFont typeface="Arial" panose="020B0604020202020204" pitchFamily="34" charset="0"/>
              <a:buNone/>
              <a:defRPr/>
            </a:pPr>
            <a:endParaRPr lang="nl-NL" altLang="nl-NL" sz="2800" dirty="0"/>
          </a:p>
        </p:txBody>
      </p:sp>
      <p:sp>
        <p:nvSpPr>
          <p:cNvPr id="122884" name="Tijdelijke aanduiding voor voettekst 4">
            <a:extLst>
              <a:ext uri="{FF2B5EF4-FFF2-40B4-BE49-F238E27FC236}">
                <a16:creationId xmlns:a16="http://schemas.microsoft.com/office/drawing/2014/main" id="{3A303BED-E9CF-029A-8123-7093299D4C3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22885" name="Tijdelijke aanduiding voor dianummer 5">
            <a:extLst>
              <a:ext uri="{FF2B5EF4-FFF2-40B4-BE49-F238E27FC236}">
                <a16:creationId xmlns:a16="http://schemas.microsoft.com/office/drawing/2014/main" id="{976659C3-2790-7B4F-37BD-A6EF4C85F42F}"/>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91EB16BF-34AD-5D4E-B27F-AD59406A92C8}" type="slidenum">
              <a:rPr lang="nl-NL" altLang="nl-NL" sz="1400">
                <a:latin typeface="Arial" panose="020B0604020202020204" pitchFamily="34" charset="0"/>
              </a:rPr>
              <a:pPr>
                <a:spcBef>
                  <a:spcPct val="0"/>
                </a:spcBef>
                <a:buClrTx/>
                <a:buFontTx/>
                <a:buNone/>
              </a:pPr>
              <a:t>59</a:t>
            </a:fld>
            <a:endParaRPr lang="nl-NL" altLang="nl-NL" sz="1400">
              <a:latin typeface="Arial" panose="020B0604020202020204" pitchFamily="34" charset="0"/>
            </a:endParaRPr>
          </a:p>
        </p:txBody>
      </p:sp>
      <p:sp>
        <p:nvSpPr>
          <p:cNvPr id="122886" name="Line 4">
            <a:extLst>
              <a:ext uri="{FF2B5EF4-FFF2-40B4-BE49-F238E27FC236}">
                <a16:creationId xmlns:a16="http://schemas.microsoft.com/office/drawing/2014/main" id="{C0F41FA1-18AC-6958-91F2-881D6D6ED720}"/>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22887" name="Line 5">
            <a:extLst>
              <a:ext uri="{FF2B5EF4-FFF2-40B4-BE49-F238E27FC236}">
                <a16:creationId xmlns:a16="http://schemas.microsoft.com/office/drawing/2014/main" id="{9E682C05-F5EB-06D0-D96B-79A36F3EE580}"/>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22888" name="Tijdelijke aanduiding voor datum 1">
            <a:extLst>
              <a:ext uri="{FF2B5EF4-FFF2-40B4-BE49-F238E27FC236}">
                <a16:creationId xmlns:a16="http://schemas.microsoft.com/office/drawing/2014/main" id="{944485FF-3E77-C83F-3702-34090F2D09A5}"/>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a:extLst>
              <a:ext uri="{FF2B5EF4-FFF2-40B4-BE49-F238E27FC236}">
                <a16:creationId xmlns:a16="http://schemas.microsoft.com/office/drawing/2014/main" id="{BADD968E-A1AF-41FE-AF37-FB50580EC6F0}"/>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4339" name="Rectangle 3">
            <a:extLst>
              <a:ext uri="{FF2B5EF4-FFF2-40B4-BE49-F238E27FC236}">
                <a16:creationId xmlns:a16="http://schemas.microsoft.com/office/drawing/2014/main" id="{F00A7001-9480-68EC-EA13-794A4BF49B48}"/>
              </a:ext>
            </a:extLst>
          </p:cNvPr>
          <p:cNvSpPr>
            <a:spLocks noGrp="1" noChangeArrowheads="1"/>
          </p:cNvSpPr>
          <p:nvPr>
            <p:ph idx="1"/>
          </p:nvPr>
        </p:nvSpPr>
        <p:spPr>
          <a:xfrm>
            <a:off x="490538" y="1600200"/>
            <a:ext cx="7620000" cy="4800600"/>
          </a:xfrm>
        </p:spPr>
        <p:txBody>
          <a:bodyPr/>
          <a:lstStyle/>
          <a:p>
            <a:pPr eaLnBrk="1" hangingPunct="1"/>
            <a:endParaRPr lang="nl-NL" altLang="nl-NL" sz="2000"/>
          </a:p>
          <a:p>
            <a:pPr eaLnBrk="1" hangingPunct="1">
              <a:buFont typeface="Arial" panose="020B0604020202020204" pitchFamily="34" charset="0"/>
              <a:buNone/>
            </a:pPr>
            <a:endParaRPr lang="nl-NL" altLang="nl-NL" sz="2000" u="sng"/>
          </a:p>
          <a:p>
            <a:pPr eaLnBrk="1" hangingPunct="1">
              <a:buFont typeface="Arial" panose="020B0604020202020204" pitchFamily="34" charset="0"/>
              <a:buNone/>
            </a:pPr>
            <a:endParaRPr lang="nl-NL" altLang="nl-NL" sz="2000" u="sng"/>
          </a:p>
          <a:p>
            <a:pPr eaLnBrk="1" hangingPunct="1">
              <a:buFont typeface="Arial" panose="020B0604020202020204" pitchFamily="34" charset="0"/>
              <a:buNone/>
            </a:pPr>
            <a:endParaRPr lang="nl-NL" altLang="nl-NL" sz="2000" u="sng"/>
          </a:p>
          <a:p>
            <a:pPr eaLnBrk="1" hangingPunct="1">
              <a:buFont typeface="Arial" panose="020B0604020202020204" pitchFamily="34" charset="0"/>
              <a:buNone/>
            </a:pPr>
            <a:endParaRPr lang="nl-NL" altLang="nl-NL" sz="2000" u="sng"/>
          </a:p>
          <a:p>
            <a:pPr eaLnBrk="1" hangingPunct="1">
              <a:buFont typeface="Arial" panose="020B0604020202020204" pitchFamily="34" charset="0"/>
              <a:buNone/>
            </a:pPr>
            <a:endParaRPr lang="nl-NL" altLang="nl-NL" sz="2000" u="sng"/>
          </a:p>
          <a:p>
            <a:pPr eaLnBrk="1" hangingPunct="1">
              <a:buFont typeface="Arial" panose="020B0604020202020204" pitchFamily="34" charset="0"/>
              <a:buNone/>
            </a:pPr>
            <a:endParaRPr lang="nl-NL" altLang="nl-NL" sz="2000" u="sng"/>
          </a:p>
          <a:p>
            <a:pPr eaLnBrk="1" hangingPunct="1">
              <a:buFont typeface="Arial" panose="020B0604020202020204" pitchFamily="34" charset="0"/>
              <a:buNone/>
            </a:pPr>
            <a:endParaRPr lang="nl-NL" altLang="nl-NL" sz="2000" u="sng"/>
          </a:p>
          <a:p>
            <a:pPr eaLnBrk="1" hangingPunct="1">
              <a:buFont typeface="Arial" panose="020B0604020202020204" pitchFamily="34" charset="0"/>
              <a:buNone/>
            </a:pPr>
            <a:endParaRPr lang="nl-NL" altLang="nl-NL" sz="2000" u="sng"/>
          </a:p>
          <a:p>
            <a:pPr eaLnBrk="1" hangingPunct="1">
              <a:buFont typeface="Arial" panose="020B0604020202020204" pitchFamily="34" charset="0"/>
              <a:buNone/>
            </a:pPr>
            <a:endParaRPr lang="nl-NL" altLang="nl-NL" sz="2000" u="sng"/>
          </a:p>
          <a:p>
            <a:pPr eaLnBrk="1" hangingPunct="1">
              <a:buFont typeface="Arial" panose="020B0604020202020204" pitchFamily="34" charset="0"/>
              <a:buNone/>
            </a:pPr>
            <a:endParaRPr lang="nl-NL" altLang="nl-NL" sz="2000" u="sng"/>
          </a:p>
          <a:p>
            <a:pPr eaLnBrk="1" hangingPunct="1">
              <a:buFont typeface="Arial" panose="020B0604020202020204" pitchFamily="34" charset="0"/>
              <a:buNone/>
            </a:pPr>
            <a:endParaRPr lang="nl-NL" altLang="nl-NL" sz="2000" u="sng"/>
          </a:p>
          <a:p>
            <a:pPr eaLnBrk="1" hangingPunct="1">
              <a:buFont typeface="Arial" panose="020B0604020202020204" pitchFamily="34" charset="0"/>
              <a:buNone/>
            </a:pPr>
            <a:r>
              <a:rPr lang="nl-NL" altLang="nl-NL" sz="2400"/>
              <a:t>   </a:t>
            </a:r>
            <a:r>
              <a:rPr lang="nl-NL" altLang="nl-NL"/>
              <a:t>Foto 1-01: Aanmarcheren op commando</a:t>
            </a:r>
          </a:p>
        </p:txBody>
      </p:sp>
      <p:sp>
        <p:nvSpPr>
          <p:cNvPr id="14340" name="Tijdelijke aanduiding voor voettekst 4">
            <a:extLst>
              <a:ext uri="{FF2B5EF4-FFF2-40B4-BE49-F238E27FC236}">
                <a16:creationId xmlns:a16="http://schemas.microsoft.com/office/drawing/2014/main" id="{EB4000F4-2DCB-2F5B-F070-9CB0C3A8EB8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4341" name="Tijdelijke aanduiding voor dianummer 5">
            <a:extLst>
              <a:ext uri="{FF2B5EF4-FFF2-40B4-BE49-F238E27FC236}">
                <a16:creationId xmlns:a16="http://schemas.microsoft.com/office/drawing/2014/main" id="{2F35EB53-5E82-A8C9-5E44-3A840C3FB226}"/>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4B52C5B2-5820-BB40-9272-19B2EFCAF367}" type="slidenum">
              <a:rPr lang="nl-NL" altLang="nl-NL" sz="1400">
                <a:latin typeface="Arial" panose="020B0604020202020204" pitchFamily="34" charset="0"/>
              </a:rPr>
              <a:pPr>
                <a:spcBef>
                  <a:spcPct val="0"/>
                </a:spcBef>
                <a:buClrTx/>
                <a:buFontTx/>
                <a:buNone/>
              </a:pPr>
              <a:t>6</a:t>
            </a:fld>
            <a:endParaRPr lang="nl-NL" altLang="nl-NL" sz="1400">
              <a:latin typeface="Arial" panose="020B0604020202020204" pitchFamily="34" charset="0"/>
            </a:endParaRPr>
          </a:p>
        </p:txBody>
      </p:sp>
      <p:pic>
        <p:nvPicPr>
          <p:cNvPr id="14342" name="Afbeelding 1">
            <a:extLst>
              <a:ext uri="{FF2B5EF4-FFF2-40B4-BE49-F238E27FC236}">
                <a16:creationId xmlns:a16="http://schemas.microsoft.com/office/drawing/2014/main" id="{4C0CBD7D-ADE7-B3BD-B860-6FF5184783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600200"/>
            <a:ext cx="6264275"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ijdelijke aanduiding voor datum 1">
            <a:extLst>
              <a:ext uri="{FF2B5EF4-FFF2-40B4-BE49-F238E27FC236}">
                <a16:creationId xmlns:a16="http://schemas.microsoft.com/office/drawing/2014/main" id="{E34063DE-A1B0-06B8-3B80-EEB50161B79F}"/>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2">
            <a:extLst>
              <a:ext uri="{FF2B5EF4-FFF2-40B4-BE49-F238E27FC236}">
                <a16:creationId xmlns:a16="http://schemas.microsoft.com/office/drawing/2014/main" id="{39CDFE2C-AC03-0A9B-06EA-4912D305E8D0}"/>
              </a:ext>
            </a:extLst>
          </p:cNvPr>
          <p:cNvSpPr>
            <a:spLocks noGrp="1" noChangeArrowheads="1"/>
          </p:cNvSpPr>
          <p:nvPr>
            <p:ph type="title" idx="4294967295"/>
          </p:nvPr>
        </p:nvSpPr>
        <p:spPr/>
        <p:txBody>
          <a:bodyPr wrap="square" numCol="1" anchorCtr="0" compatLnSpc="1">
            <a:prstTxWarp prst="textNoShape">
              <a:avLst/>
            </a:prstTxWarp>
          </a:bodyPr>
          <a:lstStyle/>
          <a:p>
            <a:pPr eaLnBrk="1" hangingPunct="1">
              <a:defRPr/>
            </a:pPr>
            <a:r>
              <a:rPr lang="nl-NL" altLang="nl-NL" b="1" u="sng">
                <a:solidFill>
                  <a:srgbClr val="32208E"/>
                </a:solidFill>
              </a:rPr>
              <a:t>Tamboer- majoor</a:t>
            </a:r>
            <a:endParaRPr lang="nl-NL" altLang="nl-NL" b="1" u="sng" dirty="0">
              <a:solidFill>
                <a:srgbClr val="32208E"/>
              </a:solidFill>
            </a:endParaRPr>
          </a:p>
        </p:txBody>
      </p:sp>
      <p:sp>
        <p:nvSpPr>
          <p:cNvPr id="124931" name="Rectangle 3">
            <a:extLst>
              <a:ext uri="{FF2B5EF4-FFF2-40B4-BE49-F238E27FC236}">
                <a16:creationId xmlns:a16="http://schemas.microsoft.com/office/drawing/2014/main" id="{DE49585F-35DB-F808-C29C-D0F9A44DB36F}"/>
              </a:ext>
            </a:extLst>
          </p:cNvPr>
          <p:cNvSpPr>
            <a:spLocks noGrp="1" noChangeArrowheads="1"/>
          </p:cNvSpPr>
          <p:nvPr>
            <p:ph idx="4294967295"/>
          </p:nvPr>
        </p:nvSpPr>
        <p:spPr>
          <a:ln>
            <a:solidFill>
              <a:schemeClr val="bg1"/>
            </a:solidFill>
            <a:miter lim="800000"/>
            <a:headEnd/>
            <a:tailEnd/>
          </a:ln>
        </p:spPr>
        <p:txBody>
          <a:bodyPr/>
          <a:lstStyle/>
          <a:p>
            <a:pPr marL="609600" indent="-609600" eaLnBrk="1" hangingPunct="1">
              <a:lnSpc>
                <a:spcPct val="80000"/>
              </a:lnSpc>
            </a:pPr>
            <a:endParaRPr lang="nl-NL" altLang="nl-NL" sz="400"/>
          </a:p>
          <a:p>
            <a:pPr marL="609600" indent="-609600" eaLnBrk="1" hangingPunct="1">
              <a:lnSpc>
                <a:spcPct val="80000"/>
              </a:lnSpc>
              <a:buFontTx/>
              <a:buNone/>
            </a:pPr>
            <a:r>
              <a:rPr lang="nl-NL" altLang="nl-NL" sz="2800"/>
              <a:t>      </a:t>
            </a:r>
            <a:r>
              <a:rPr lang="nl-NL" altLang="nl-NL" sz="2800" u="sng">
                <a:solidFill>
                  <a:srgbClr val="00FF00"/>
                </a:solidFill>
              </a:rPr>
              <a:t>Boekje  van dhr. Frans Stollman</a:t>
            </a:r>
            <a:r>
              <a:rPr lang="nl-NL" altLang="nl-NL" sz="2800">
                <a:solidFill>
                  <a:srgbClr val="00FF00"/>
                </a:solidFill>
              </a:rPr>
              <a:t>:</a:t>
            </a:r>
          </a:p>
          <a:p>
            <a:pPr marL="609600" indent="-609600" eaLnBrk="1" hangingPunct="1">
              <a:lnSpc>
                <a:spcPct val="80000"/>
              </a:lnSpc>
              <a:buFontTx/>
              <a:buNone/>
            </a:pPr>
            <a:r>
              <a:rPr lang="nl-NL" altLang="nl-NL" sz="2800">
                <a:solidFill>
                  <a:srgbClr val="FF0000"/>
                </a:solidFill>
              </a:rPr>
              <a:t>	</a:t>
            </a:r>
            <a:r>
              <a:rPr lang="nl-NL" altLang="nl-NL" sz="2800"/>
              <a:t>- bemerkingen tot uitvoering exercitie</a:t>
            </a:r>
            <a:endParaRPr lang="nl-NL" altLang="nl-NL" sz="20000">
              <a:solidFill>
                <a:srgbClr val="FF0000"/>
              </a:solidFill>
            </a:endParaRPr>
          </a:p>
          <a:p>
            <a:pPr marL="609600" indent="-609600" eaLnBrk="1" hangingPunct="1">
              <a:lnSpc>
                <a:spcPct val="80000"/>
              </a:lnSpc>
              <a:buFontTx/>
              <a:buNone/>
            </a:pPr>
            <a:r>
              <a:rPr lang="nl-NL" altLang="nl-NL" sz="2800">
                <a:solidFill>
                  <a:srgbClr val="FF0000"/>
                </a:solidFill>
              </a:rPr>
              <a:t>     </a:t>
            </a:r>
          </a:p>
          <a:p>
            <a:pPr marL="609600" indent="-609600" eaLnBrk="1" hangingPunct="1">
              <a:lnSpc>
                <a:spcPct val="80000"/>
              </a:lnSpc>
              <a:buFontTx/>
              <a:buNone/>
            </a:pPr>
            <a:r>
              <a:rPr lang="nl-NL" altLang="nl-NL" sz="2800">
                <a:solidFill>
                  <a:srgbClr val="FF0000"/>
                </a:solidFill>
              </a:rPr>
              <a:t>      </a:t>
            </a:r>
            <a:r>
              <a:rPr lang="nl-NL" altLang="nl-NL" sz="2800"/>
              <a:t>Bemerkingen over de uitmonstering van de</a:t>
            </a:r>
          </a:p>
          <a:p>
            <a:pPr marL="609600" indent="-609600" eaLnBrk="1" hangingPunct="1">
              <a:lnSpc>
                <a:spcPct val="80000"/>
              </a:lnSpc>
              <a:buFontTx/>
              <a:buNone/>
            </a:pPr>
            <a:r>
              <a:rPr lang="nl-NL" altLang="nl-NL" sz="2800"/>
              <a:t>      tamboer-majoor is </a:t>
            </a:r>
            <a:r>
              <a:rPr lang="nl-NL" altLang="nl-NL" sz="2800" u="sng"/>
              <a:t>niet model</a:t>
            </a:r>
            <a:r>
              <a:rPr lang="nl-NL" altLang="nl-NL" sz="2800"/>
              <a:t>, deze is vrij </a:t>
            </a:r>
          </a:p>
          <a:p>
            <a:pPr marL="609600" indent="-609600" eaLnBrk="1" hangingPunct="1">
              <a:lnSpc>
                <a:spcPct val="80000"/>
              </a:lnSpc>
              <a:buFontTx/>
              <a:buNone/>
            </a:pPr>
            <a:r>
              <a:rPr lang="nl-NL" altLang="nl-NL" sz="2800"/>
              <a:t>      en behoort afgestemd te zijn op het uniform </a:t>
            </a:r>
          </a:p>
          <a:p>
            <a:pPr marL="609600" indent="-609600" eaLnBrk="1" hangingPunct="1">
              <a:lnSpc>
                <a:spcPct val="80000"/>
              </a:lnSpc>
              <a:buFontTx/>
              <a:buNone/>
            </a:pPr>
            <a:r>
              <a:rPr lang="nl-NL" altLang="nl-NL" sz="2800"/>
              <a:t>      van de vereniging.</a:t>
            </a:r>
          </a:p>
          <a:p>
            <a:pPr marL="609600" indent="-609600" eaLnBrk="1" hangingPunct="1">
              <a:lnSpc>
                <a:spcPct val="80000"/>
              </a:lnSpc>
              <a:buFontTx/>
              <a:buNone/>
            </a:pPr>
            <a:endParaRPr lang="nl-NL" altLang="nl-NL" sz="2000"/>
          </a:p>
          <a:p>
            <a:pPr marL="609600" indent="-609600" eaLnBrk="1" hangingPunct="1">
              <a:lnSpc>
                <a:spcPct val="80000"/>
              </a:lnSpc>
              <a:buFontTx/>
              <a:buNone/>
            </a:pPr>
            <a:r>
              <a:rPr lang="nl-NL" altLang="nl-NL" sz="2800"/>
              <a:t>      Voor rang- en /of onderscheidingstekens wordt </a:t>
            </a:r>
          </a:p>
          <a:p>
            <a:pPr marL="609600" indent="-609600" eaLnBrk="1" hangingPunct="1">
              <a:lnSpc>
                <a:spcPct val="80000"/>
              </a:lnSpc>
              <a:buFontTx/>
              <a:buNone/>
            </a:pPr>
            <a:r>
              <a:rPr lang="nl-NL" altLang="nl-NL" sz="2800"/>
              <a:t>      verwezen naar reglementen en omschrijving</a:t>
            </a:r>
          </a:p>
          <a:p>
            <a:pPr marL="609600" indent="-609600" eaLnBrk="1" hangingPunct="1">
              <a:lnSpc>
                <a:spcPct val="80000"/>
              </a:lnSpc>
              <a:buFontTx/>
              <a:buNone/>
            </a:pPr>
            <a:r>
              <a:rPr lang="nl-NL" altLang="nl-NL" sz="2800"/>
              <a:t>      van de uniformen.</a:t>
            </a:r>
          </a:p>
          <a:p>
            <a:pPr marL="609600" indent="-609600" eaLnBrk="1" hangingPunct="1">
              <a:lnSpc>
                <a:spcPct val="80000"/>
              </a:lnSpc>
              <a:buFontTx/>
              <a:buNone/>
            </a:pPr>
            <a:endParaRPr lang="nl-NL" altLang="nl-NL" sz="2800"/>
          </a:p>
        </p:txBody>
      </p:sp>
      <p:sp>
        <p:nvSpPr>
          <p:cNvPr id="124932" name="Tijdelijke aanduiding voor datum 3">
            <a:extLst>
              <a:ext uri="{FF2B5EF4-FFF2-40B4-BE49-F238E27FC236}">
                <a16:creationId xmlns:a16="http://schemas.microsoft.com/office/drawing/2014/main" id="{3DE2B6A0-7F51-089A-4320-73CA1051B2D8}"/>
              </a:ext>
            </a:extLst>
          </p:cNvPr>
          <p:cNvSpPr txBox="1">
            <a:spLocks noGrp="1"/>
          </p:cNvSpPr>
          <p:nvPr/>
        </p:nvSpPr>
        <p:spPr bwMode="auto">
          <a:xfrm rot="-5400000">
            <a:off x="7551738" y="1646237"/>
            <a:ext cx="2438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nl-NL" altLang="nl-NL" sz="1400">
                <a:latin typeface="Arial" panose="020B0604020202020204" pitchFamily="34" charset="0"/>
              </a:rPr>
              <a:t>09-03-2015</a:t>
            </a:r>
          </a:p>
        </p:txBody>
      </p:sp>
      <p:sp>
        <p:nvSpPr>
          <p:cNvPr id="124933" name="Tijdelijke aanduiding voor voettekst 4">
            <a:extLst>
              <a:ext uri="{FF2B5EF4-FFF2-40B4-BE49-F238E27FC236}">
                <a16:creationId xmlns:a16="http://schemas.microsoft.com/office/drawing/2014/main" id="{E790047D-2CF6-89DF-C51E-7A3D938D3913}"/>
              </a:ext>
            </a:extLst>
          </p:cNvPr>
          <p:cNvSpPr txBox="1">
            <a:spLocks noGrp="1"/>
          </p:cNvSpPr>
          <p:nvPr/>
        </p:nvSpPr>
        <p:spPr bwMode="auto">
          <a:xfrm rot="-5400000">
            <a:off x="7587456" y="4048919"/>
            <a:ext cx="23669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lgn="r" eaLnBrk="1" hangingPunct="1">
              <a:spcBef>
                <a:spcPct val="0"/>
              </a:spcBef>
              <a:buClrTx/>
              <a:buFontTx/>
              <a:buNone/>
            </a:pPr>
            <a:r>
              <a:rPr lang="nl-NL" altLang="nl-NL" sz="1400">
                <a:latin typeface="Arial" panose="020B0604020202020204" pitchFamily="34" charset="0"/>
              </a:rPr>
              <a:t>Wedstrijdreglementen: versie c.02.1</a:t>
            </a:r>
          </a:p>
        </p:txBody>
      </p:sp>
      <p:sp>
        <p:nvSpPr>
          <p:cNvPr id="124934" name="Tijdelijke aanduiding voor dianummer 5">
            <a:extLst>
              <a:ext uri="{FF2B5EF4-FFF2-40B4-BE49-F238E27FC236}">
                <a16:creationId xmlns:a16="http://schemas.microsoft.com/office/drawing/2014/main" id="{8DE0FB6B-6536-72F2-A8C9-88871DDF51D9}"/>
              </a:ext>
            </a:extLst>
          </p:cNvPr>
          <p:cNvSpPr>
            <a:spLocks noGrp="1"/>
          </p:cNvSpPr>
          <p:nvPr/>
        </p:nvSpPr>
        <p:spPr bwMode="auto">
          <a:xfrm>
            <a:off x="8531225" y="5648325"/>
            <a:ext cx="549275" cy="396875"/>
          </a:xfrm>
          <a:prstGeom prst="bracketPair">
            <a:avLst>
              <a:gd name="adj" fmla="val 17949"/>
            </a:avLst>
          </a:pr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Tx/>
              <a:buNone/>
            </a:pPr>
            <a:fld id="{8A225FD2-5D8E-AF43-8B41-74443EF14922}" type="slidenum">
              <a:rPr lang="nl-NL" altLang="nl-NL" sz="1400">
                <a:latin typeface="Arial" panose="020B0604020202020204" pitchFamily="34" charset="0"/>
              </a:rPr>
              <a:pPr algn="ctr" eaLnBrk="1" hangingPunct="1">
                <a:spcBef>
                  <a:spcPct val="0"/>
                </a:spcBef>
                <a:buClrTx/>
                <a:buFontTx/>
                <a:buNone/>
              </a:pPr>
              <a:t>60</a:t>
            </a:fld>
            <a:endParaRPr lang="nl-NL" altLang="nl-NL" sz="1400">
              <a:latin typeface="Arial" panose="020B0604020202020204" pitchFamily="34" charset="0"/>
            </a:endParaRPr>
          </a:p>
        </p:txBody>
      </p:sp>
      <p:sp>
        <p:nvSpPr>
          <p:cNvPr id="124935" name="Line 4">
            <a:extLst>
              <a:ext uri="{FF2B5EF4-FFF2-40B4-BE49-F238E27FC236}">
                <a16:creationId xmlns:a16="http://schemas.microsoft.com/office/drawing/2014/main" id="{34C266B2-2A7A-78A7-E68E-585E4CA01FC9}"/>
              </a:ext>
            </a:extLst>
          </p:cNvPr>
          <p:cNvSpPr>
            <a:spLocks noChangeShapeType="1"/>
          </p:cNvSpPr>
          <p:nvPr/>
        </p:nvSpPr>
        <p:spPr bwMode="auto">
          <a:xfrm>
            <a:off x="5219700"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24936" name="Line 5">
            <a:extLst>
              <a:ext uri="{FF2B5EF4-FFF2-40B4-BE49-F238E27FC236}">
                <a16:creationId xmlns:a16="http://schemas.microsoft.com/office/drawing/2014/main" id="{1B220042-C366-DF4F-E767-640088144377}"/>
              </a:ext>
            </a:extLst>
          </p:cNvPr>
          <p:cNvSpPr>
            <a:spLocks noChangeShapeType="1"/>
          </p:cNvSpPr>
          <p:nvPr/>
        </p:nvSpPr>
        <p:spPr bwMode="auto">
          <a:xfrm>
            <a:off x="5724525" y="53006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24937" name="Tijdelijke aanduiding voor voettekst 2">
            <a:extLst>
              <a:ext uri="{FF2B5EF4-FFF2-40B4-BE49-F238E27FC236}">
                <a16:creationId xmlns:a16="http://schemas.microsoft.com/office/drawing/2014/main" id="{1A20AE56-5DFD-99B3-7DDF-D16C82B924F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Wedstrijdreglementen: versie c.03.2</a:t>
            </a:r>
          </a:p>
        </p:txBody>
      </p:sp>
      <p:sp>
        <p:nvSpPr>
          <p:cNvPr id="124938" name="Tijdelijke aanduiding voor dianummer 3">
            <a:extLst>
              <a:ext uri="{FF2B5EF4-FFF2-40B4-BE49-F238E27FC236}">
                <a16:creationId xmlns:a16="http://schemas.microsoft.com/office/drawing/2014/main" id="{575F64AF-B383-F823-C723-FC4C56E0CE18}"/>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050E01-C1D4-864A-ACBB-440612BABF3B}" type="slidenum">
              <a:rPr lang="nl-NL" altLang="nl-NL">
                <a:solidFill>
                  <a:srgbClr val="FFFFFF"/>
                </a:solidFill>
              </a:rPr>
              <a:pPr/>
              <a:t>60</a:t>
            </a:fld>
            <a:endParaRPr lang="nl-NL" altLang="nl-NL">
              <a:solidFill>
                <a:srgbClr val="FFFFFF"/>
              </a:solidFill>
            </a:endParaRPr>
          </a:p>
        </p:txBody>
      </p:sp>
      <p:sp>
        <p:nvSpPr>
          <p:cNvPr id="124939" name="Tijdelijke aanduiding voor datum 1">
            <a:extLst>
              <a:ext uri="{FF2B5EF4-FFF2-40B4-BE49-F238E27FC236}">
                <a16:creationId xmlns:a16="http://schemas.microsoft.com/office/drawing/2014/main" id="{A8C54296-4C9E-B34F-6945-40B69A0C5A6E}"/>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a:extLst>
              <a:ext uri="{FF2B5EF4-FFF2-40B4-BE49-F238E27FC236}">
                <a16:creationId xmlns:a16="http://schemas.microsoft.com/office/drawing/2014/main" id="{DFD75184-4E95-82A6-4EAD-06C516F7BD6E}"/>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6387" name="Rectangle 3">
            <a:extLst>
              <a:ext uri="{FF2B5EF4-FFF2-40B4-BE49-F238E27FC236}">
                <a16:creationId xmlns:a16="http://schemas.microsoft.com/office/drawing/2014/main" id="{74467A43-9C29-CEE3-3CA2-1AC0942DEF53}"/>
              </a:ext>
            </a:extLst>
          </p:cNvPr>
          <p:cNvSpPr>
            <a:spLocks noGrp="1" noChangeArrowheads="1"/>
          </p:cNvSpPr>
          <p:nvPr>
            <p:ph idx="1"/>
          </p:nvPr>
        </p:nvSpPr>
        <p:spPr/>
        <p:txBody>
          <a:bodyPr/>
          <a:lstStyle/>
          <a:p>
            <a:pPr eaLnBrk="1" hangingPunct="1"/>
            <a:endParaRPr lang="nl-NL" altLang="nl-NL" sz="800"/>
          </a:p>
          <a:p>
            <a:pPr eaLnBrk="1" hangingPunct="1">
              <a:buFont typeface="Arial" panose="020B0604020202020204" pitchFamily="34" charset="0"/>
              <a:buNone/>
            </a:pPr>
            <a:r>
              <a:rPr lang="nl-NL" altLang="nl-NL" sz="2800"/>
              <a:t>	</a:t>
            </a:r>
            <a:r>
              <a:rPr lang="nl-NL" altLang="nl-NL" sz="2800" u="sng">
                <a:solidFill>
                  <a:srgbClr val="00FF00"/>
                </a:solidFill>
              </a:rPr>
              <a:t>Aanmarcheren 1:</a:t>
            </a:r>
            <a:r>
              <a:rPr lang="nl-NL" altLang="nl-NL" sz="2800">
                <a:solidFill>
                  <a:srgbClr val="00FF00"/>
                </a:solidFill>
              </a:rPr>
              <a:t>			</a:t>
            </a:r>
            <a:r>
              <a:rPr lang="nl-NL" altLang="nl-NL" sz="2000">
                <a:solidFill>
                  <a:srgbClr val="FFC000"/>
                </a:solidFill>
              </a:rPr>
              <a:t>Foto 1-01</a:t>
            </a:r>
            <a:endParaRPr lang="nl-NL" altLang="nl-NL" sz="2000" u="sng"/>
          </a:p>
          <a:p>
            <a:pPr lvl="1" eaLnBrk="1" hangingPunct="1">
              <a:buFontTx/>
              <a:buNone/>
            </a:pPr>
            <a:r>
              <a:rPr lang="nl-NL" altLang="nl-NL" sz="2800"/>
              <a:t>- Bij afmars voorgaande vereniging</a:t>
            </a:r>
          </a:p>
          <a:p>
            <a:pPr lvl="1" eaLnBrk="1" hangingPunct="1">
              <a:buFontTx/>
              <a:buNone/>
            </a:pPr>
            <a:r>
              <a:rPr lang="nl-NL" altLang="nl-NL" sz="2800"/>
              <a:t>- Commando: </a:t>
            </a:r>
            <a:r>
              <a:rPr lang="nl-NL" altLang="nl-NL" sz="2800">
                <a:solidFill>
                  <a:srgbClr val="FF0000"/>
                </a:solidFill>
              </a:rPr>
              <a:t>“</a:t>
            </a:r>
            <a:r>
              <a:rPr lang="nl-NL" altLang="nl-NL" sz="2800" i="1">
                <a:solidFill>
                  <a:srgbClr val="FF0000"/>
                </a:solidFill>
              </a:rPr>
              <a:t>Voorwaarts = </a:t>
            </a:r>
            <a:r>
              <a:rPr lang="nl-NL" altLang="nl-NL" sz="2800">
                <a:solidFill>
                  <a:srgbClr val="FF0000"/>
                </a:solidFill>
              </a:rPr>
              <a:t>MARS”</a:t>
            </a:r>
          </a:p>
          <a:p>
            <a:pPr lvl="1" eaLnBrk="1" hangingPunct="1"/>
            <a:endParaRPr lang="nl-NL" altLang="nl-NL" sz="2800"/>
          </a:p>
          <a:p>
            <a:pPr lvl="1" eaLnBrk="1" hangingPunct="1">
              <a:buFontTx/>
              <a:buNone/>
            </a:pPr>
            <a:r>
              <a:rPr lang="nl-NL" altLang="nl-NL" sz="2800"/>
              <a:t>Gerichtheid tijdens het marcheren:</a:t>
            </a:r>
          </a:p>
          <a:p>
            <a:pPr lvl="1" eaLnBrk="1" hangingPunct="1">
              <a:buFontTx/>
              <a:buChar char="-"/>
            </a:pPr>
            <a:r>
              <a:rPr lang="nl-NL" altLang="nl-NL" sz="2800"/>
              <a:t>In de gelederen (langsrichting)</a:t>
            </a:r>
          </a:p>
          <a:p>
            <a:pPr lvl="1" eaLnBrk="1" hangingPunct="1">
              <a:buFontTx/>
              <a:buChar char="-"/>
            </a:pPr>
            <a:r>
              <a:rPr lang="nl-NL" altLang="nl-NL" sz="2800"/>
              <a:t>In de rotten (dwarsrichting)</a:t>
            </a:r>
          </a:p>
          <a:p>
            <a:pPr lvl="1" eaLnBrk="1" hangingPunct="1">
              <a:buFontTx/>
              <a:buChar char="-"/>
            </a:pPr>
            <a:r>
              <a:rPr lang="nl-NL" altLang="nl-NL" sz="2800"/>
              <a:t>Onderlinge afstanden van de secties</a:t>
            </a:r>
          </a:p>
        </p:txBody>
      </p:sp>
      <p:sp>
        <p:nvSpPr>
          <p:cNvPr id="16388" name="Tijdelijke aanduiding voor voettekst 4">
            <a:extLst>
              <a:ext uri="{FF2B5EF4-FFF2-40B4-BE49-F238E27FC236}">
                <a16:creationId xmlns:a16="http://schemas.microsoft.com/office/drawing/2014/main" id="{B82360A3-E0D7-F3E4-A43C-7B97AE59130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6389" name="Tijdelijke aanduiding voor dianummer 5">
            <a:extLst>
              <a:ext uri="{FF2B5EF4-FFF2-40B4-BE49-F238E27FC236}">
                <a16:creationId xmlns:a16="http://schemas.microsoft.com/office/drawing/2014/main" id="{DE612BD6-5C2B-B2F9-C422-871BBDBC412A}"/>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B02EA959-21AF-3C42-8A05-AEC7B1828CD0}" type="slidenum">
              <a:rPr lang="nl-NL" altLang="nl-NL" sz="1400">
                <a:latin typeface="Arial" panose="020B0604020202020204" pitchFamily="34" charset="0"/>
              </a:rPr>
              <a:pPr>
                <a:spcBef>
                  <a:spcPct val="0"/>
                </a:spcBef>
                <a:buClrTx/>
                <a:buFontTx/>
                <a:buNone/>
              </a:pPr>
              <a:t>7</a:t>
            </a:fld>
            <a:endParaRPr lang="nl-NL" altLang="nl-NL" sz="1400">
              <a:latin typeface="Arial" panose="020B0604020202020204" pitchFamily="34" charset="0"/>
            </a:endParaRPr>
          </a:p>
        </p:txBody>
      </p:sp>
      <p:sp>
        <p:nvSpPr>
          <p:cNvPr id="16390" name="Tijdelijke aanduiding voor datum 1">
            <a:extLst>
              <a:ext uri="{FF2B5EF4-FFF2-40B4-BE49-F238E27FC236}">
                <a16:creationId xmlns:a16="http://schemas.microsoft.com/office/drawing/2014/main" id="{D2BA5CA6-4593-B3AA-7EEE-C63B547370F4}"/>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a:extLst>
              <a:ext uri="{FF2B5EF4-FFF2-40B4-BE49-F238E27FC236}">
                <a16:creationId xmlns:a16="http://schemas.microsoft.com/office/drawing/2014/main" id="{EDE5C598-7C40-46BF-FD6E-E23BBF1C51B4}"/>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18435" name="Rectangle 3">
            <a:extLst>
              <a:ext uri="{FF2B5EF4-FFF2-40B4-BE49-F238E27FC236}">
                <a16:creationId xmlns:a16="http://schemas.microsoft.com/office/drawing/2014/main" id="{AE63BF3D-0378-1152-CD68-8A486C5710C4}"/>
              </a:ext>
            </a:extLst>
          </p:cNvPr>
          <p:cNvSpPr>
            <a:spLocks noGrp="1" noChangeArrowheads="1"/>
          </p:cNvSpPr>
          <p:nvPr>
            <p:ph idx="1"/>
          </p:nvPr>
        </p:nvSpPr>
        <p:spPr/>
        <p:txBody>
          <a:bodyPr/>
          <a:lstStyle/>
          <a:p>
            <a:pPr eaLnBrk="1" hangingPunct="1"/>
            <a:endParaRPr lang="nl-NL" altLang="nl-NL" sz="2000"/>
          </a:p>
          <a:p>
            <a:pPr eaLnBrk="1" hangingPunct="1">
              <a:buFontTx/>
              <a:buNone/>
            </a:pPr>
            <a:r>
              <a:rPr lang="nl-NL" altLang="nl-NL" sz="2800"/>
              <a:t>	</a:t>
            </a:r>
          </a:p>
        </p:txBody>
      </p:sp>
      <p:sp>
        <p:nvSpPr>
          <p:cNvPr id="18436" name="Tijdelijke aanduiding voor voettekst 4">
            <a:extLst>
              <a:ext uri="{FF2B5EF4-FFF2-40B4-BE49-F238E27FC236}">
                <a16:creationId xmlns:a16="http://schemas.microsoft.com/office/drawing/2014/main" id="{A93939FD-7CA5-5023-EE09-644CC2B45D2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18437" name="Tijdelijke aanduiding voor dianummer 5">
            <a:extLst>
              <a:ext uri="{FF2B5EF4-FFF2-40B4-BE49-F238E27FC236}">
                <a16:creationId xmlns:a16="http://schemas.microsoft.com/office/drawing/2014/main" id="{63755B03-5F82-AE25-A8C6-A091B277D1D4}"/>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787D02BA-C49D-904F-B2A9-569DC2A96782}" type="slidenum">
              <a:rPr lang="nl-NL" altLang="nl-NL" sz="1400">
                <a:latin typeface="Arial" panose="020B0604020202020204" pitchFamily="34" charset="0"/>
              </a:rPr>
              <a:pPr>
                <a:spcBef>
                  <a:spcPct val="0"/>
                </a:spcBef>
                <a:buClrTx/>
                <a:buFontTx/>
                <a:buNone/>
              </a:pPr>
              <a:t>8</a:t>
            </a:fld>
            <a:endParaRPr lang="nl-NL" altLang="nl-NL" sz="1400">
              <a:latin typeface="Arial" panose="020B0604020202020204" pitchFamily="34" charset="0"/>
            </a:endParaRPr>
          </a:p>
        </p:txBody>
      </p:sp>
      <p:pic>
        <p:nvPicPr>
          <p:cNvPr id="18438" name="Picture 2">
            <a:extLst>
              <a:ext uri="{FF2B5EF4-FFF2-40B4-BE49-F238E27FC236}">
                <a16:creationId xmlns:a16="http://schemas.microsoft.com/office/drawing/2014/main" id="{6F6FADD0-5528-0446-6490-0D724C90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268413"/>
            <a:ext cx="2808287" cy="5389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9" name="Tijdelijke aanduiding voor datum 1">
            <a:extLst>
              <a:ext uri="{FF2B5EF4-FFF2-40B4-BE49-F238E27FC236}">
                <a16:creationId xmlns:a16="http://schemas.microsoft.com/office/drawing/2014/main" id="{B5AC2CC1-4A05-188C-A905-7AA647D58ED1}"/>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a:extLst>
              <a:ext uri="{FF2B5EF4-FFF2-40B4-BE49-F238E27FC236}">
                <a16:creationId xmlns:a16="http://schemas.microsoft.com/office/drawing/2014/main" id="{FE388E65-17F1-2A64-2826-1B309F1BDE50}"/>
              </a:ext>
            </a:extLst>
          </p:cNvPr>
          <p:cNvSpPr>
            <a:spLocks noGrp="1" noChangeArrowheads="1"/>
          </p:cNvSpPr>
          <p:nvPr>
            <p:ph type="title"/>
          </p:nvPr>
        </p:nvSpPr>
        <p:spPr/>
        <p:txBody>
          <a:bodyPr wrap="square" numCol="1" anchorCtr="0" compatLnSpc="1">
            <a:prstTxWarp prst="textNoShape">
              <a:avLst/>
            </a:prstTxWarp>
          </a:bodyPr>
          <a:lstStyle/>
          <a:p>
            <a:pPr eaLnBrk="1" hangingPunct="1">
              <a:defRPr/>
            </a:pPr>
            <a:r>
              <a:rPr lang="nl-NL" altLang="nl-NL" b="1" u="sng" dirty="0">
                <a:solidFill>
                  <a:srgbClr val="32208E"/>
                </a:solidFill>
              </a:rPr>
              <a:t>Presentatie Oude Exercitie</a:t>
            </a:r>
          </a:p>
        </p:txBody>
      </p:sp>
      <p:sp>
        <p:nvSpPr>
          <p:cNvPr id="20483" name="Rectangle 3">
            <a:extLst>
              <a:ext uri="{FF2B5EF4-FFF2-40B4-BE49-F238E27FC236}">
                <a16:creationId xmlns:a16="http://schemas.microsoft.com/office/drawing/2014/main" id="{C42E55F5-48B3-F930-B443-B9FB4BFE2358}"/>
              </a:ext>
            </a:extLst>
          </p:cNvPr>
          <p:cNvSpPr>
            <a:spLocks noGrp="1" noChangeArrowheads="1"/>
          </p:cNvSpPr>
          <p:nvPr>
            <p:ph idx="1"/>
          </p:nvPr>
        </p:nvSpPr>
        <p:spPr/>
        <p:txBody>
          <a:bodyPr/>
          <a:lstStyle/>
          <a:p>
            <a:pPr eaLnBrk="1" hangingPunct="1"/>
            <a:endParaRPr lang="nl-NL" altLang="nl-NL" sz="800"/>
          </a:p>
          <a:p>
            <a:pPr eaLnBrk="1" hangingPunct="1">
              <a:buFontTx/>
              <a:buNone/>
            </a:pPr>
            <a:r>
              <a:rPr lang="nl-NL" altLang="nl-NL"/>
              <a:t>	</a:t>
            </a:r>
            <a:r>
              <a:rPr lang="nl-NL" altLang="nl-NL" sz="2800" u="sng">
                <a:solidFill>
                  <a:srgbClr val="00FF00"/>
                </a:solidFill>
              </a:rPr>
              <a:t>Aanmarcheren 2:</a:t>
            </a:r>
          </a:p>
          <a:p>
            <a:pPr lvl="1" eaLnBrk="1" hangingPunct="1">
              <a:buFontTx/>
              <a:buNone/>
            </a:pPr>
            <a:r>
              <a:rPr lang="nl-NL" altLang="nl-NL" sz="2800"/>
              <a:t>Het halt-houden dient zodanig te geschieden </a:t>
            </a:r>
          </a:p>
          <a:p>
            <a:pPr lvl="1" eaLnBrk="1" hangingPunct="1">
              <a:buFontTx/>
              <a:buNone/>
            </a:pPr>
            <a:r>
              <a:rPr lang="nl-NL" altLang="nl-NL" sz="2800"/>
              <a:t>dat </a:t>
            </a:r>
            <a:r>
              <a:rPr lang="nl-NL" altLang="nl-NL" sz="2800">
                <a:solidFill>
                  <a:srgbClr val="FF0000"/>
                </a:solidFill>
              </a:rPr>
              <a:t>het vaandel </a:t>
            </a:r>
            <a:r>
              <a:rPr lang="nl-NL" altLang="nl-NL" sz="2800"/>
              <a:t>van de aanmarcherende </a:t>
            </a:r>
          </a:p>
          <a:p>
            <a:pPr lvl="1" eaLnBrk="1" hangingPunct="1">
              <a:buFontTx/>
              <a:buNone/>
            </a:pPr>
            <a:r>
              <a:rPr lang="nl-NL" altLang="nl-NL" sz="2800"/>
              <a:t>vereniging nagenoeg ter hoogte van het midden </a:t>
            </a:r>
          </a:p>
          <a:p>
            <a:pPr lvl="1" eaLnBrk="1" hangingPunct="1">
              <a:buFontTx/>
              <a:buNone/>
            </a:pPr>
            <a:r>
              <a:rPr lang="nl-NL" altLang="nl-NL" sz="2800"/>
              <a:t>van het kiosk komt.</a:t>
            </a:r>
          </a:p>
          <a:p>
            <a:pPr lvl="1" eaLnBrk="1" hangingPunct="1">
              <a:buFontTx/>
              <a:buNone/>
            </a:pPr>
            <a:endParaRPr lang="nl-NL" altLang="nl-NL" sz="2800"/>
          </a:p>
          <a:p>
            <a:pPr lvl="1" eaLnBrk="1" hangingPunct="1">
              <a:buFontTx/>
              <a:buNone/>
            </a:pPr>
            <a:r>
              <a:rPr lang="nl-NL" altLang="nl-NL" sz="2800"/>
              <a:t>Koning of andere hoogwaardigheidsbekleder </a:t>
            </a:r>
          </a:p>
          <a:p>
            <a:pPr lvl="1" eaLnBrk="1" hangingPunct="1">
              <a:buFontTx/>
              <a:buNone/>
            </a:pPr>
            <a:r>
              <a:rPr lang="nl-NL" altLang="nl-NL" sz="2800"/>
              <a:t>van de organisator midden op het kiosk.</a:t>
            </a:r>
          </a:p>
        </p:txBody>
      </p:sp>
      <p:sp>
        <p:nvSpPr>
          <p:cNvPr id="20484" name="Tijdelijke aanduiding voor voettekst 4">
            <a:extLst>
              <a:ext uri="{FF2B5EF4-FFF2-40B4-BE49-F238E27FC236}">
                <a16:creationId xmlns:a16="http://schemas.microsoft.com/office/drawing/2014/main" id="{72496BFC-6EFE-B17D-1FB3-B4CBA1D8BB9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nl-NL" altLang="nl-NL" sz="1400">
                <a:latin typeface="Arial" panose="020B0604020202020204" pitchFamily="34" charset="0"/>
              </a:rPr>
              <a:t>Wedstrijdreglementen: versie c.03.2</a:t>
            </a:r>
          </a:p>
        </p:txBody>
      </p:sp>
      <p:sp>
        <p:nvSpPr>
          <p:cNvPr id="20485" name="Tijdelijke aanduiding voor dianummer 5">
            <a:extLst>
              <a:ext uri="{FF2B5EF4-FFF2-40B4-BE49-F238E27FC236}">
                <a16:creationId xmlns:a16="http://schemas.microsoft.com/office/drawing/2014/main" id="{0B78EFFF-1E99-F517-09AA-359A00855C6E}"/>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133BE9F7-0CB1-3645-A40A-B39792C91725}" type="slidenum">
              <a:rPr lang="nl-NL" altLang="nl-NL" sz="1400">
                <a:latin typeface="Arial" panose="020B0604020202020204" pitchFamily="34" charset="0"/>
              </a:rPr>
              <a:pPr>
                <a:spcBef>
                  <a:spcPct val="0"/>
                </a:spcBef>
                <a:buClrTx/>
                <a:buFontTx/>
                <a:buNone/>
              </a:pPr>
              <a:t>9</a:t>
            </a:fld>
            <a:endParaRPr lang="nl-NL" altLang="nl-NL" sz="1400">
              <a:latin typeface="Arial" panose="020B0604020202020204" pitchFamily="34" charset="0"/>
            </a:endParaRPr>
          </a:p>
        </p:txBody>
      </p:sp>
      <p:sp>
        <p:nvSpPr>
          <p:cNvPr id="20486" name="Tijdelijke aanduiding voor datum 1">
            <a:extLst>
              <a:ext uri="{FF2B5EF4-FFF2-40B4-BE49-F238E27FC236}">
                <a16:creationId xmlns:a16="http://schemas.microsoft.com/office/drawing/2014/main" id="{D32AB8C8-7CAA-701F-2073-8FE8187D2B39}"/>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nl-NL">
                <a:solidFill>
                  <a:schemeClr val="bg2"/>
                </a:solidFill>
              </a:rPr>
              <a:t>05-03-2016</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angrenzend">
  <a:themeElements>
    <a:clrScheme name="Aangrenzend">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Kantoor">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angrenzend">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1295</TotalTime>
  <Words>3379</Words>
  <Application>Microsoft Macintosh PowerPoint</Application>
  <PresentationFormat>Diavoorstelling (4:3)</PresentationFormat>
  <Paragraphs>1070</Paragraphs>
  <Slides>60</Slides>
  <Notes>60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60</vt:i4>
      </vt:variant>
    </vt:vector>
  </HeadingPairs>
  <TitlesOfParts>
    <vt:vector size="64" baseType="lpstr">
      <vt:lpstr>Arial</vt:lpstr>
      <vt:lpstr>Cambria</vt:lpstr>
      <vt:lpstr>Calibri</vt:lpstr>
      <vt:lpstr>Aangrenzend</vt:lpstr>
      <vt:lpstr>R.K. Zuid-Limburgse Schuttersbond</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Presentatie Oude Exercitie</vt:lpstr>
      <vt:lpstr>Tamboer- majoor</vt:lpstr>
    </vt:vector>
  </TitlesOfParts>
  <Company>Privé</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R.K. Zuid-Limburgse Schuttersbond</dc:title>
  <dc:creator>Hoenen</dc:creator>
  <cp:lastModifiedBy>Jack Duckers</cp:lastModifiedBy>
  <cp:revision>129</cp:revision>
  <cp:lastPrinted>2015-11-16T12:04:10Z</cp:lastPrinted>
  <dcterms:created xsi:type="dcterms:W3CDTF">2015-01-30T15:27:34Z</dcterms:created>
  <dcterms:modified xsi:type="dcterms:W3CDTF">2024-05-20T12:44:14Z</dcterms:modified>
</cp:coreProperties>
</file>